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7-m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emp-c47-m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licuadora: el error que no aparece en ningún manual porque todos lo cometen» (2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licuadora: el error que no aparece en ningún manual porque todos lo cometen» (3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licuadora: el error que no aparece en ningún manual porque todos lo cometen» (4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licuadora: el error que no aparece en ningún manual porque todos lo cometen» (5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licuadora: el error que no aparece en ningún manual porque todos lo cometen» (6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licuadora: el error que no aparece en ningún manual porque todos lo cometen» (7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licuadora: el error que no aparece en ningún manual porque todos lo cometen» (8 de 8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 geografía del dinero: qué va en cada lado de la lín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 geografía del dinero: qué va en cada lado de la lín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l depósito de $3,200 del cliente por la entrega de la semana → Cuenta del nego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cuota de la escuela de tu hijo → Tu cuenta perso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15% de cada depósito que se queda intocable en una subcuenta → Bolsa quieta de impues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transferencia quincenal de $2,500 rotulada «sueldo» → Tu cuenta perso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compra de insumo al mayorista con la tarjeta del negocio → Cuenta del nego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 que la máquina consume o produce vive en la cuenta del negocio; lo que cruza a tu bolsillo solo cruza como sueldo; la provisión fiscal no se gasta hasta la decla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7-m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capacidad de responder «¿cuánto produce mi negocio?»: hoy sus depósitos mezclan ventas con su vida, así que ningún número —ni margen, ni equilibrio, ni capacidad de préstamo— significa n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trampa del razonamiento A es clásica: «ordeno cuando me sobre», cuando en realidad **el desorden es lo que no deja saber si sobra**. Con la licuadora, los 28 mil no dicen cuánto fue venta: el punto de equilibrio del módulo tres será incalculable, el margen del curso anterior se basa en arena, y el banco verá una cuenta sin patrón comercial. D es justo lo contrario de la magia: separar no borra el mandado; **lo saca del expediente del negocio** para que el negocio se mida con sus cosas. Y C tiene medio acierto: la cuenta separada sí es credibilidad ante terceros, pero su primer cliente eres tú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paración no cambia el total de bolsillo: hace legible la producción del negocio, que es requisito de cualquier otro núm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7-m01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aunque el ánimo sea honesto. El sistema «saco y repongo» falla por dos vías: la memoria (nadie lleva la cuenta de los 300 de ayer) y la definición (el mes en que el negocio no da para reponer, ¿se perdonó el saque o el negocio nunca lo tuvo?). El puente legal existe y se llama sueldo: si 2,500 no alcanzan para la casa, la respuesta correcta es **subir el sueldo con método** (¿puede el negocio pagarlo?, eso se calcula), no ampliar la licuadora «por hoy». La urgencia grande se registra como préstamo al dueño con fecha; la urgencia chica espera a la quincena. La línea no castiga al dueño: le da la única información que lo libera: cuánto produce de verdad la máqu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eposición espontánea no se cumple casi nunca, y mientras tanto contamina todas las mediciones: el número mensual deja de ser del nego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7-m01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nstala la geografía esta semana: abre la cuenta del negocio (si no la tienes), define el sueldo del dueño que tu caja actual puede sostener aunque sea pequeño, fija día de cruce, y separa la bolsa quieta de impuestos con un porcentaje escrito. Después, el inventario de honestidad: revisa tus movimientos del mes y marca con lápiz cuántos cruzaron la línea sin nombre. No los persigas: cuéntalos. Esa cifra es tu licuadora base, y la próxima quincena se mide contra e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1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1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línea que se respeta so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29" r:id="rId1"/>
    <p:sldLayoutId id="2481907930" r:id="rId2"/>
    <p:sldLayoutId id="2481907931" r:id="rId3"/>
    <p:sldLayoutId id="248190793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002a0635e62ea88c09de50b969cb9fcc18a7ce48f1c7edb1.jpg"/>
  <Relationship Id="rId3" Type="http://schemas.openxmlformats.org/officeDocument/2006/relationships/hyperlink" Target="https://negocios.lumbre.lat/object/emp-emp-c47-m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hyperlink" Target="https://negocios.lumbre.lat/object/emp-emp-c47-m01-oa01" TargetMode="External"/>
  <Relationship Id="rId4" Type="http://schemas.openxmlformats.org/officeDocument/2006/relationships/hyperlink" Target="https://negocios.lumbre.lat/object/emp-emp-c47-m01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ols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parar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emp-c47-m01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r la caja del negocio de la economía personal: cuentas distintas, sueldo fijo al dueño y provisión de impuestos desde el primer movimient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rror financiero número uno de quien emprende no es un mal cálculo: es la licuadora. Meter la mano en la caja, pagar la luz de la casa con la tarjeta del negocio y «reponer después» convierte dos economías en una niebla imposible de medir. Este módulo instala la delgada línea que lo ordena todo: la cuenta del negocio, la tuya, un sueldo fijo que cruza de una a otra, y el porcentaje de impuestos que se queda quieto. Con eso, desde el primer peso ya sabes cuánto es tuyo y cuánto 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aja · cuentas · sueldo · impuestos · separacio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icuadora: el error que no aparece en ningún manual porque todos lo comet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inero no se pierde solo: se disuelve cuando dos bolsas comparten fon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icuadora: el error que no aparece en ningún manual porque todos lo cometen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og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mbr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mátic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ua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tu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ens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a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n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j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iversa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ez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ban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icuadora: el error que no aparece en ningún manual porque todos lo cometen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ezar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graf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éb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ho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ós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icuadora: el error que no aparece en ningún manual porque todos lo cometen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ueldo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g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ci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ó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s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icuadora: el error que no aparece en ningún manual porque todos lo cometen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Pero es mi dinero» — el fraseo que hay que corregi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o?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ía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g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oli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c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icuadora: el error que no aparece en ningún manual porque todos lo cometen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r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d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estos)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írcu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ios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i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busti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ició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aste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,50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n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irando»)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4194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icuadora: el error que no aparece en ningún manual porque todos lo cometen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ri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cuá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gananci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empl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es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icuadora: el error que no aparece en ningún manual porque todos lo cometen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lp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é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ones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éndo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tam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uado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dam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tir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,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graf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p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ibilid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icuadora: el error que no aparece en ningún manual porque todos lo cometen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ueño que paga su despensa de la caja del negocio no se está robando: está borrando el tablero donde se medía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geografía del dinero: qué va en cada lado de la líne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905000"/>
                <a:gridCol w="3810000"/>
                <a:gridCol w="2400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ovimi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¿De dónde sale?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¿Cómo se registra?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 de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enta del negocio (única entrad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pósito con nombre de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ida de la ca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cuenta personal (nunca la del negoci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e registra: es vida, no co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eldo del due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egocio → tuya, fecha y monto fij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siento: «sueldo, quincena 2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uesto trimest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bolsa quieta de la prov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ida programada, no sorpre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geografía del dinero: qué va en cada lado de la líne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905000"/>
                <a:gridCol w="3810000"/>
                <a:gridCol w="2400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ovimi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¿De dónde sale?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¿Cómo se registra?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rgencia personal gran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negocia como «préstamo al dueño» con fecha de devolu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nto, fecha, firma entre tú y tú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licuadora: el error que no aparece en ningún manual porque todos lo comet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movimiento de dinero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orilla a la que pertene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8479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uenta del negoci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2004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u cuenta person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5528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olsa quieta de impuest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9052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 depósito de $3,200 del cliente por la entrega de la seman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267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cuota de la escuela de tu hij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15% de cada depósito que se queda intocable en una subcue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transferencia quincenal de $2,500 rotulada «sueldo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compra de insumo al mayorista con la tarjeta del negoc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licuadora: el error que no aparece en ningún manual porque todos lo comet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pita lleva su negocio de repostería en la misma cuenta de siempre: ahí caen ventas, ahí paga el mercado de su casa, ahí el SAT le debitó el mes pasado y «salió como pudo». Sus números de este mes: $28,000 de depósitos, «de los que no sé cuántos eran de harina». ¿Qué le compra resolver la geografía prime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623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oca cosa: lo que necesita es vender más, y las cuentas se ordenan solas cuando hay holgur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capacidad de responder «¿cuánto produce mi negocio?»: hoy sus depósitos mezclan ventas con su vida, así que ningún número —ni margen, ni equilibrio, ni capacidad de préstamo— significa n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problema burocrático: abrir otra cuenta solo sirve para que el banco conozca sus movimient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24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al separar las cuentas, el mercado de su casa dejará de ser costo del negocio por arte de magi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licuadora: el error que no aparece en ningún manual porque todos lo comet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 el negocio es pequeño y sin socios, pagar los gastos de la casa desde la cuenta del negocio es aceptable si al final del mes el dueño «repone» lo que sac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895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276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licuadora: el error que no aparece en ningún manual porque todos lo comet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 la geografía esta semana: abre la cuenta del negocio (si no la tienes), define el sueldo del dueño que tu caja actual puede sostener aunque sea pequeño, fija día de cruce, y separa la bolsa quieta de impuestos con un porcentaje escrito. Después, el inventario de honestidad: revisa tus movimientos del mes y marca con lápiz cuántos cruzaron la línea sin nombre. No los persigas: cuéntalos. Esa cifra es tu licuadora base, y la próxima quincena se mide contra ell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«no me alcanza con mi propio sueldo» es la primera objeción, ya encontraste el dato del módulo dos: o el negocio aún no rinde, o tu costo de vida es parte del presupuesto de arranqu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cuentas y un solo puente con nombre: el sueldo fijo del dueñ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anancia del negocio no es la caja; es el excedente de la máquina, medido con línea cla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ovisión de impuestos es dinero ajeno con fecha: se aparta por depósito, no por sust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urgencia personal grande se registra como préstamo al dueño, con fecha y devolució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uenta separada es el tablero donde después se calculan equilibrio, caja y credibilida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 licuadora borra la información y no solo el dine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único cruce legal entre la caja del negocio y tu bols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el dueño con sueldo fijo mide mejor su negoci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orcentaje se aparta de impuestos y cuánd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maneja una urgencia personal grande sin romper la línea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 y usar la cuenta del negocio con todos sus ingresos cayendo ahí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y pagar el sueldo del dueño en fecha y monto fij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ar la provisión de impuestos en cada depósito sin tocar la bolsa quiet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línea que se respeta so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 dinero ya tiene geografía: dos cuentas, un puente de sueldo, una bolsa quieta. Con el tablero limpio, se puede preguntar lo grande: cuánto necesito para arrancar y para sobrevivi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u respuesta a «¿cuánto ganó el negocio?» mezcla el sueldo de la casa, todavía no hay tablero. Abre la cuenta, fija el sueldo y regresa: todo lo demás de este curso se calcula sobre esa líne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1-oa01"/>
              </a:rPr>
              <a:t><![CDATA[El dinero del negocio y el dinero de tu bolsa: separarlos el día u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supuesto de arrancar y el de sobreviv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la caja ya tiene forma; ahora se le pone número a dos preguntas que suelen confundirse: cuánto necesito para abrir y cuánto para aguantar hasta que abr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2026-10-25T01:27:36Z</dcterms:created>
  <dcterms:modified xsi:type="dcterms:W3CDTF">2026-10-25T01:27:36Z</dcterms:modified>
  <dc:title>El dinero del negocio y el dinero de tu bolsa: separarlos el día uno</dc:title>
  <dc:description>Presentación editable del OA «El dinero del negocio y el dinero de tu bolsa: separarlos el día uno». Enlace: https://negocios.lumbre.lat/object/emp-emp-c47-m01-oa01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