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emp-c46-m05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emp-emp-c46-m05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emp-c46-m05-oa0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negocios.lumbre.lat/object/emp-emp-c46-m05-oa01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entrega no es «mi negocio es bonito»: es «cada número sale de algo»» (2 de 7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entrega no es «mi negocio es bonito»: es «cada número sale de algo»» (3 de 7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entrega no es «mi negocio es bonito»: es «cada número sale de algo»» (4 de 7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entrega no es «mi negocio es bonito»: es «cada número sale de algo»» (5 de 7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entrega no es «mi negocio es bonito»: es «cada número sale de algo»» (6 de 7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entrega no es «mi negocio es bonito»: es «cada número sale de algo»» (7 de 7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emp-c46-m05-oa01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emp-c46-m05-oa01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«Socios: el mayorista que me fía a 15 días y el repartidor por carrera» → Cuartil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«320 − 210 − 26.70 = 83.30 por despensa» → Marge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«Techo: la clienta paga 400 mensuales entre recados y libretas» → Banda de preci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«Descuento solo con anticipo o con seis unidades; nunca sobre el piso» → Regla de jueg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«Referencia: los dos comparables de la zona cobran 220 y 260» → Banda de preci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s piezas del mapa van en cuartilla; la resta por unidad, en margen; piso, techo y referencia, en banda; descuentos y frecuencia, en la regla de jueg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emp-emp-c46-m05-oa01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Clasificar» (2 de 2)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Reprobado en las tres capas: casillas de deseo sin hecho (la hoja uno es un mural), margen inflado al no contar su trabajo, y precio huérfano decidido por imitación de referencia sin ver piso ni tech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Cada capa del expediente repite el defecto que su módulo bautizó: la cuartilla pasó el examen de la estética, no el de la puerta («calidad» no dice qué dolor); el margen inflado es la cuenta que el módulo dos declaró ficción —4 mil de sobrante sobre 200 horas son 20 por hora—; y «quedamos con el de junto» es exactamente la conjetura del módulo tres: copiar referencia ignorando que el vecino quizá no cuenta su hora tampoco, y que el techo del cliente no apareció en ninguna plática. La corrección no es rehacer el documento bonito: es **bajar a la calle por los números**: tres cotizaciones, una entrevista de gasto actual y tu hora en la resta. La rúbrica no premia redacción: premia orige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rúbrica califica origen de cada número: casilla sin hecho, margen sin hora y precio sin banda son los tres defectos que los módulos nombraron uno por un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emp-emp-c46-m05-oa01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Opción múltiple» (2 de 2)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 dentro de este curso, y conviene que se entienda por qué. La alternativa a «pendiente: no sé si el cliente pagaría 300, lo pruebo con anticipios el 20» es **inventar la casilla**: poner «sí pagaría» porque tranquiliza. El mapa con tres huecos nombrados y fechados es **maneable**: sabes qué ignoras y cuándo lo sabrás; el mapa completo de fantasía es peligroso, porque se lee como verdad y decide inversiones. El módulo uno lo dijo con todas sus letras: una hoja honesta con tres pendientes vale más que una hoja completa de ficción. En la defensa, un pendiente con fecha es una respuesta; una casilla de deseo, bajo la pregunta del inversor, no tiene respues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criterio del curso es la honestidad verificable: un pendiente fechado vale más que una casilla llena con un dese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emp-emp-c46-m05-oa01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Arma las dos hojas con la rúbrica de la tabla: cuartilla de nueve piezas con hechos o pendientes fechados, y cadena de números con origen anotado al margen. Escribe la jugada de ticket de esta quincena con fecha y medición antes/después. Después pasa la defensa de tres preguntas con un desconocido, grabada en el celular: si alguna respuesta arranca con «siento que…», el número está huérfano y la vuelta es a la calle por la cif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emp-c46-m05-oa01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flexión» (2 de 2)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 del OA: Para dominar este te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emp-c46-m05-oa01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 esencial que debes saber» (2 de 2)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queo: la defensa sin caris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emp-c46-m05-oa01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hequeo: la defensa sin carisma» (2 de 2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10850" r:id="rId1"/>
    <p:sldLayoutId id="2481910851" r:id="rId2"/>
    <p:sldLayoutId id="2481910852" r:id="rId3"/>
    <p:sldLayoutId id="2481910853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4c8c95cbf715cc134e3c5002fdc05064d97deff9c805d81c1.jpg"/>
  <Relationship Id="rId3" Type="http://schemas.openxmlformats.org/officeDocument/2006/relationships/hyperlink" Target="https://negocios.lumbre.lat/object/emp-emp-c46-m05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6-m05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6-m05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6-m05-oa01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6-m05-oa01" TargetMode="External"/>
  <Relationship Id="rId3" Type="http://schemas.openxmlformats.org/officeDocument/2006/relationships/hyperlink" Target="https://negocios.lumbre.lat/object/emp-emp-c46-m05-oa01" TargetMode="External"/>
  <Relationship Id="rId4" Type="http://schemas.openxmlformats.org/officeDocument/2006/relationships/hyperlink" Target="https://negocios.lumbre.lat/object/emp-emp-c46-m05-oa01" TargetMode="External"/>
  <Relationship Id="rId5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6-m05-oa01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6-m05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6-m05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6-m05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6-m05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6-m05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6-m05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6-m05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6-m05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6-m05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6-m05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6-m05-oa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6-m05-oa01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6-m05-oa01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6-m05-oa01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6-m05-oa01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6-m05-oa01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3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6-m05-oa01" TargetMode="Externa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6-m05-oa01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6-m05-oa01" TargetMode="Externa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6-m05-oa01" TargetMode="Externa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6-m05-oa01" TargetMode="External"/>
  <Relationship Id="rId3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6-m05-oa01" TargetMode="External"/>
  <Relationship Id="rId3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6-m05-oa01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yecto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odelo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egoci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artilla,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cios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fienden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negocios.lumbre.lat/object/emp-emp-c46-m05-oa01"/>
              </a:rPr>
              <a:t><![CDATA[Ver el OA en negocios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6-m05-oa01"/>
              </a:rPr>
              <a:t><![CDATA[Proyecto: tu modelo de negocio en una cuartilla, con precios que se defiend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gar el modelo de negocio completo en una cuartilla con margen por unidad, banda de precio y menú de tres escalones, cada número con su origen escrito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6-m05-oa01"/>
              </a:rPr>
              <a:t><![CDATA[Proyecto: tu modelo de negocio en una cuartilla, con precios que se defiend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ierre del curso se entrega en dos hojas. La primera: tu cuartilla de nueve piezas reescrita con hechos, sin casillas de deseo. La segunda: la hoja de números —margen por unidad, piso, techo, referencia, los tres escalones del menú y la regla de descuentos—, con el origen de cada cifra anotado al margen. Se evalúa como en el mostrador: si cualquier número te lo cuestionan, respondes de dónde salió, no por qué te gusta. Incluye una jugada de ticket para ejecutar esta quincen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2767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6-m05-oa01"/>
              </a:rPr>
              <a:t><![CDATA[Proyecto: tu modelo de negocio en una cuartilla, con precios que se defiend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proyecto · cuartilla · margen · menu · defens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entrega no es «mi negocio es bonito»: es «cada número sale de algo»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6-m05-oa01"/>
              </a:rPr>
              <a:t><![CDATA[Proyecto: tu modelo de negocio en una cuartilla, con precios que se defiend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685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cuartilla sin la hoja de números es un poema; los números sin cuartilla son contabilidad huérfan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52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cover.png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entrega no es «mi negocio es bonito»: es «cada número sale de algo» · 1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6-m05-oa01"/>
              </a:rPr>
              <a:t><![CDATA[Proyecto: tu modelo de negocio en una cuartilla, con precios que se defiend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r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ri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ómod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rtil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l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ñal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ye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mp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j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g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ntas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rtil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ev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z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escri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r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id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ndie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av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v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l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e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ingresos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ale»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rob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nda.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j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e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ngl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e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os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g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u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ria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lu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ar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gual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entrega no es «mi negocio es bonito»: es «cada número sale de algo» · 2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6-m05-oa01"/>
              </a:rPr>
              <a:t><![CDATA[Proyecto: tu modelo de negocio en una cuartilla, con precios que se defiend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t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g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zquier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ig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f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«fól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veedor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tiz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ctubre»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entreg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6.7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ens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bre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olina»)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ad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ch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vi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«pagab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0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bretas»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er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arab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zona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ú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al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ásic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le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mium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le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nsato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e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ún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u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íti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prestac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g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cket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cut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nce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entrega no es «mi negocio es bonito»: es «cada número sale de algo» · 3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6-m05-oa01"/>
              </a:rPr>
              <a:t><![CDATA[Proyecto: tu modelo de negocio en una cuartilla, con precios que se defiend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30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362200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362200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defensa se hace en voz alta y con un desconocid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9240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yec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rueb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ueb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s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ch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uie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íd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blar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nc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am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r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ódu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culado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o)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¿cuán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ta?»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ñal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ngl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gen;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¿p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ci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nto?»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ñal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ch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tu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erencia;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¿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d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uento?»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entrega no es «mi negocio es bonito»: es «cada número sale de algo» · 4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6-m05-oa01"/>
              </a:rPr>
              <a:t><![CDATA[Proyecto: tu modelo de negocio en una cuartilla, con precios que se defiend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30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27647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27647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19240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ñal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prestación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lquie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iez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sien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…»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buen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…»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uérfano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ig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endió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isma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strad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canza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b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ens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lular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in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nd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uchar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es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ternativa»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tubear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3105150"/>
            <a:ext cx="77724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de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v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beza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rgant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entrega no es «mi negocio es bonito»: es «cada número sale de algo» · 5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6-m05-oa01"/>
              </a:rPr>
              <a:t><![CDATA[Proyecto: tu modelo de negocio en una cuartilla, con precios que se defiend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evalu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nt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ódu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enid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n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rtil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m01)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l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ch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nd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ie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n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g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m02)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g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luy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ar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a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uel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l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fraz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nancia?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n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m03)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pi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ch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ige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er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sicion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piar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n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stra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m04)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ú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al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ns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in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u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prestación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entrega no es «mi negocio es bonito»: es «cada número sale de algo» · 6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6-m05-oa01"/>
              </a:rPr>
              <a:t><![CDATA[Proyecto: tu modelo de negocio en una cuartilla, con precios que se defiend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ta?\n\n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nest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g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cum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fesio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ral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rtil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v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s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ne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qué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ó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rior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de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dú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ualiz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d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e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g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cket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nce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ej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bablem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iste—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uar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sione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n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i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rtil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ueb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ra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a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n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d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n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e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entrega no es «mi negocio es bonito»: es «cada número sale de algo» · 7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6-m05-oa01"/>
              </a:rPr>
              <a:t><![CDATA[Proyecto: tu modelo de negocio en una cuartilla, con precios que se defiend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30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38250"/>
            <a:ext cx="38100" cy="67627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781050" y="1219200"/>
            <a:ext cx="78486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precio sin origen es una opinión cara; una cuartilla sin números es un mapa de un país que no existe.]]></a:t>
            </a:r>
          </a:p>
        </p:txBody>
      </p:sp>
      <p:sp>
        <p:nvSpPr>
          <p:cNvPr id="9" name="" descr=""/>
          <p:cNvSpPr/>
          <p:nvPr/>
        </p:nvSpPr>
        <p:spPr>
          <a:xfrm>
            <a:off x="514350" y="2000250"/>
            <a:ext cx="38100" cy="23812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1981200"/>
            <a:ext cx="78486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— Lumbre · Empresa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entrega no es «mi negocio es bonito»: es «cada número sale de algo»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6-m05-oa01"/>
              </a:rPr>
              <a:t><![CDATA[Proyecto: tu modelo de negocio en una cuartilla, con precios que se defiend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úbrica de las dos hojas: qué se necesita para aprobar cada renglón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6-m05-oa01"/>
              </a:rPr>
              <a:t><![CDATA[Proyecto: tu modelo de negocio en una cuartilla, con precios que se defiend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30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524125"/>
        </p:xfrm>
        <a:graphic>
          <a:graphicData uri="http://schemas.openxmlformats.org/drawingml/2006/table">
            <a:tbl>
              <a:tblPr firstRow="1" bandRow="1"/>
              <a:tblGrid>
                <a:gridCol w="1504950"/>
                <a:gridCol w="2476500"/>
                <a:gridCol w="41338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engl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debe deci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riterio de aproba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uartilla (9 piezas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iezas con hechos o pendientes fechad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xamen de la puerta: otro explica tu negocio leyéndol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argen por unida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ecio − variable completo = X por ven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ncluye reparto, empaque y hora propia; cada cifra con orige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Banda de preci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iso, techo y referencia en númer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echo sale de gasto actual del cliente, no de «vale la pena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6-m05-oa01"/>
              </a:rPr>
              <a:t><![CDATA[Proyecto: tu modelo de negocio en una cuartilla, con precios que se defiend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30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095500"/>
        </p:xfrm>
        <a:graphic>
          <a:graphicData uri="http://schemas.openxmlformats.org/drawingml/2006/table">
            <a:tbl>
              <a:tblPr firstRow="1" bandRow="1"/>
              <a:tblGrid>
                <a:gridCol w="1504950"/>
                <a:gridCol w="2476500"/>
                <a:gridCol w="41338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engl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debe deci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riterio de aproba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enú de escalon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Básico, completo y premium con conteni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completo lleva lo que ya se pediría aparte; premium definido como ancl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Jugada de quincen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na acción de ticket con fech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abe en 15 días y mide el antes y el despué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6-m05-oa01"/>
              </a:rPr>
              <a:t><![CDATA[Proyecto: tu modelo de negocio en una cuartilla, con precios que se defiend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entrega no es «mi negocio es bonito»: es «cada número sale de algo»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elemento de la entrega final según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hoja y el rengl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donde se revisa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00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uartill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52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Margen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305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Banda de precio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6576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egla de juego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6-m05-oa01"/>
              </a:rPr>
              <a:t><![CDATA[Proyecto: tu modelo de negocio en una cuartilla, con precios que se defiend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«Socios: el mayorista que me fía a 15 días y el repartidor por carrera»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8954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«320 − 210 − 26.70 = 83.30 por despensa»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574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«Techo: la clienta paga 400 mensuales entre recados y libretas»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6193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«Descuento solo con anticipo o con seis unidades; nunca sobre el piso»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2956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«Referencia: los dos comparables de la zona cobran 220 y 260»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6576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6-m05-oa01"/>
              </a:rPr>
              <a:t><![CDATA[Proyecto: tu modelo de negocio en una cuartilla, con precios que se defiend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entrega no es «mi negocio es bonito»: es «cada número sale de algo»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nesto entrega su proyecto: cuartilla prolija con las nueve piezas en adjetivos («calidad», «confianza», «servicio»), margen calculado sobre el precio de lista sin contar su hora, y precio decidido «porque el de junto cobra igual y quedamos bien». El evaluador le pasa la prueba de las tres preguntas. ¿Cuál es el veredicto correct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36385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Aprobado con observaciones: la prolijidad de la cuartilla y la coincidencia con el mercado son garantía de un modelo sano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6-m05-oa01"/>
              </a:rPr>
              <a:t><![CDATA[Proyecto: tu modelo de negocio en una cuartilla, con precios que se defiend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Reprobado en las tres capas: casillas de deseo sin hecho (la hoja uno es un mural), margen inflado al no contar su trabajo, y precio huérfano decidido por imitación de referencia sin ver piso ni tech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22288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Reprobado solo en el precio: lo demás no es verificable y por eso no se calific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9241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Aprobado si agrega el menú de tres escalones, que era la única entrega pendiente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6-m05-oa01"/>
              </a:rPr>
              <a:t><![CDATA[Proyecto: tu modelo de negocio en una cuartilla, con precios que se defiend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entrega no es «mi negocio es bonito»: es «cada número sale de algo»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gar el proyecto con tres casillas marcadas como «pendiente, fecha tal» es un defecto que baja la calificación: la cuartilla debe entregarse complet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6-m05-oa01"/>
              </a:rPr>
              <a:t><![CDATA[Proyecto: tu modelo de negocio en una cuartilla, con precios que se defiend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entrega no es «mi negocio es bonito»: es «cada número sale de algo»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2457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ma las dos hojas con la rúbrica de la tabla: cuartilla de nueve piezas con hechos o pendientes fechados, y cadena de números con origen anotado al margen. Escribe la jugada de ticket de esta quincena con fecha y medición antes/después. Después pasa la defensa de tres preguntas con un desconocido, grabada en el celular: si alguna respuesta arranca con «siento que…», el número está huérfano y la vuelta es a la calle por la cifra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6-m05-oa01"/>
              </a:rPr>
              <a:t><![CDATA[Proyecto: tu modelo de negocio en una cuartilla, con precios que se defiend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Fecha la versión y anota qué cambió desde la anterior: si la de hoy es igual a la del módulo uno, los números no se movieron con las pruebas y el mapa sigue siendo decorativ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383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203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6-m05-oa01"/>
              </a:rPr>
              <a:t><![CDATA[Proyecto: tu modelo de negocio en una cuartilla, con precios que se defiend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entrega son dos hojas que se leen juntas: el mapa de nueve piezas y la cadena de número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 cifra con origen al margen: sin origen, es opinión con formato de númer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defensa de tres preguntas se hace con un desconocido y sale en voz: «siento que» es número huérfano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3909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ndiente fechado aprueba; casilla de deseo reprueba: el mapa honesto se maneja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6-m05-oa01"/>
              </a:rPr>
              <a:t><![CDATA[Proyecto: tu modelo de negocio en una cuartilla, con precios que se defiend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modelo se versiona: fecha, qué cambió, y una jugada de ticket ejecutándos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guntas clave del te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6-m05-oa01"/>
              </a:rPr>
              <a:t><![CDATA[Proyecto: tu modelo de negocio en una cuartilla, con precios que se defiend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lleva cada una de las dos hojas de la entreg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6192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6192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ómo se anota el origen de una cifra?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00977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00977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les son las tres preguntas de la defensa y qué prueban?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240982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240982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Por qué un pendiente fechado vale más que una casilla llena?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28003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28003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hace falta para que la cuartilla sea un mapa vivo y no un retrato?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6-m05-oa01"/>
              </a:rPr>
              <a:t><![CDATA[Proyecto: tu modelo de negocio en una cuartilla, con precios que se defiend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olidar el modelo propio con margen, banda y menú defendibles ante pregunta direct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cutar una jugada de ticket con fecha y medición antes/despué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sionar la cuartilla con registro de lo aprendido por las prueba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: la defensa sin carism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6-m05-oa01"/>
              </a:rPr>
              <a:t><![CDATA[Proyecto: tu modelo de negocio en una cuartilla, con precios que se defiend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Si cada número respondió de dónde salió y no por qué te gusta, el negocio ya tiene hoja de ruta y precio con fundamento. Lo que sigue es la caja del arranque: el curso de finanzas del emprendedor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: la defensa sin carism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6-m05-oa01"/>
              </a:rPr>
              <a:t><![CDATA[Proyecto: tu modelo de negocio en una cuartilla, con precios que se defiend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Si en alguna de las tres preguntas tu respuesta fue una sensación, ahí está tu pendiente: baja por ese número a la calle (cotización, entrevista o libreta) y reentrega esa línea, no todo el documento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6-m05-oa01"/>
              </a:rPr>
              <a:t><![CDATA[Proyecto: tu modelo de negocio en una cuartilla, con precios que se defiend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 del curs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Tu negocio cabe ahora en dos hojas que se defienden: nueve piezas con hechos o pendientes fechados, y una cadena de números con origen —el margen por unidad, la banda del precio, el menú de tres escalones y la regla de descuentos—. Con eso, el precio dejó de ser una ocurrencia y el mapa dejó de ser un póster. El siguiente paso natural es poner esas hojas a prueba con tu propia caja: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anzas del emprendedor: arranca con caja cl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2026-10-25T02:16:17Z</dcterms:created>
  <dcterms:modified xsi:type="dcterms:W3CDTF">2026-10-25T02:16:17Z</dcterms:modified>
  <dc:title>Proyecto: tu modelo de negocio en una cuartilla, con precios que se defienden</dc:title>
  <dc:description>Presentación editable del OA «Proyecto: tu modelo de negocio en una cuartilla, con precios que se defienden». Enlace: https://negocios.lumbre.lat/object/emp-emp-c46-m05-oa01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