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6-m0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icket no se pide: se diseña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jugadas del ajuste fino y su regla de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jugadas del ajuste fino y su regla de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mbiar el pedido sugerido: «llevando la docena, la media sale de regalo en el café» → Subir ticke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clienta de los viernes aparta su surtido con anticipo quincenal → Subir fr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inco por ciento menos a quien paga de contado en lugar de fiado a quince días → Descuento con contrapres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completo del menú incluye la entrega que antes se cobró aparte y se ve como el sensato → Subir ticke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ez por ciento abajo si se lleva el paquete de seis de una vez → Descuento con contrapres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umar gasto por visita sube ticket; asegurar visitas futuras sube frecuencia; bajar precio a cambio de caja, volumen o certeza es descuento con contrapres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premium casi nunca se compra y casi siempre trabaja: sin la opción de 400, el completo dejó de ser «el sensato del medio» y se volvió «el caro de la lista»; se fue el ancla y se fue el corazón del ticke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enú se lee por posición, no por número: con tres filas, 250 era el término medio deseable; con dos, 250 quedó en la punta de «lo más caro», junto a su sombra de 180, y la clienta que no necesitaba nada eligió el barato por instinto de defensa. La jugada correcta habría sido **redibujar el premium** (más contenido o nombre que se entienda, no un precio inflado) y dejar que hiciera de espantalobos desde el letrero. D es la coartada clásica del que no lleva el número: «la temporada» solo explica si el mismo menú comparado contra otros meses dice lo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pción cara casi no se vende y estructura la elección: al quitarla, la que se vendía como media sube de puesto en la percepción de c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calle lo castiga rápido. El completo funciona **solo si reúne lo que la clienta terminaría pidiendo en dos o tres movimientos**: el que compra despensa suelta ya pagaba entrega por otro lado; el que pide el pastel ya preguntaba por la veladora. Empacar tu excedente de tienda dentro del paquete se llama liquidar con disfraz, y el cliente lo nota una vez y no vuelve. La pregunta de diseño es su agenda, no tu bodega: «¿qué resolvió hoy fuera de mi tienda que podría resolver conmigo?» La ganancia llega por la otra vía legítima: menos costos por entrega conjunta y un ticket que se defendió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mpleto se construye con lo que el cliente ya compra o pide aparte: la ganancia propia sin demanda ajena es relleno que huele a sobre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iseña tu oferta en una hoja: tres escalones con qué incluye cada uno y cuál es el sensato; un complemento que valga menos del 30% del ticket y resuelva lo que el cliente compra en otro lado; una regla de descuento escrita con su contraprestación (volumen, anticipo, de contado o referido); y una jugada de frecuencia para tu clienta más fiel. Ponle precio a cada jugada: anótalo sobre el piso que calculaste el módulo pas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mostrador rediseñ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8288" r:id="rId1"/>
    <p:sldLayoutId id="2481908289" r:id="rId2"/>
    <p:sldLayoutId id="2481908290" r:id="rId3"/>
    <p:sldLayoutId id="248190829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22799a6e72998d8118ebffd00fdfc4b93868ac3917451a01.jpg"/>
  <Relationship Id="rId3" Type="http://schemas.openxmlformats.org/officeDocument/2006/relationships/hyperlink" Target="https://negocios.lumbre.lat/object/emp-emp-c46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hyperlink" Target="https://negocios.lumbre.lat/object/emp-emp-c46-m04-oa01" TargetMode="External"/>
  <Relationship Id="rId4" Type="http://schemas.openxmlformats.org/officeDocument/2006/relationships/hyperlink" Target="https://negocios.lumbre.lat/object/emp-emp-c46-m04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jus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n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quet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uen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cket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6-m04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el menú de ofertas —paquetes, complementos y descuentos con contraprestación— para elevar lo que gasta cada cliente sin regalar marg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decidido el precio por unidad, queda la pregunta del mostrador: ¿cómo hace un negocio pequeño para que la misma clienta le gaste más, más seguido y sin un peso de descuento? Este módulo arma el menú en tres escalones, ancla la opción que te conviene en el medio, convierte el complemento en hábito («¿con todo, jefe?»), y pone al descuento una regla de hierro: solo a cambio de algo que te regrese caja, volumen o certeza. Saldrás con tu oferta de hoy rediseñada en una libr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aquetes · descuento · ticket · menu · ofert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clienta gasta más cuando el menú le pone la decisión fác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qu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c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re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0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um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8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5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e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l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0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ficient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so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cuento que no pide nada a cambio es un aumento al cos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err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lev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0»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10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»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5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ado»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d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s»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»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prest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act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?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f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ll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rvio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e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nsión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icket no se pide: se diseña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cket promedio sube en la cocina y en el menú, no en la conciencia del cliente: a nadie le subas el precio —bájale la dud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jugadas del ajuste fino y su regla de us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105025"/>
                <a:gridCol w="4010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Jug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ú de tres escal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cla la opción media como la sens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mpleto debe llevar lo que se pide aparte; el premium es ancla aunque casi no se v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le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 el hermano chico a la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s del 30% del ticket y resuelve lo que compraría en otro 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 con contrapres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precio, sube volumen, certeza o c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nca sobre el piso de costo; nunca sin pedir algo a camb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jugadas del ajuste fino y su regla de us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105025"/>
                <a:gridCol w="4010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Jug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cia comp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ierte la visita en cita fi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cipio o agenda; el recurrente vale más que el descuento punt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icket no se pide: se dise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del mostrador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la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está operand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bir ticke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bir frecu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cuento con contraprest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mbiar el pedido sugerido: «llevando la docena, la media sale de regalo en el café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clienta de los viernes aparta su surtido con anticipo quince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inco por ciento menos a quien paga de contado en lugar de fiado a quince dí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completo del menú incluye la entrega que antes se cobró aparte y se ve como el sensa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ez por ciento abajo si se lleva el paquete de seis de una vez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icket no se pide: se dise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ata vende kits de despensa con su completo a $250 y deja de marcar el premium en la lista porque «nadie lo compra»: en el menú quedan solo básico (180) y completo (250), y el mes siguiente las ventas del completo caen de 60 a 38 unidades. ¿Qué ley del menú olvid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básico siempre gana: debió quitar el completo y dejar solo el de 1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premium casi nunca se compra y casi siempre trabaja: sin la opción de 400, el completo dejó de ser «el sensato del medio» y se volvió «el caro de la lista»; se fue el ancla y se fue el corazón del ticke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debió bajar el completo a 220 para competir con el bási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golpe fue la temporada: en junio siempre venden menos, sin relación con el menú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icket no se pide: se dise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armar el escalón «completo» del menú conviene meter en la caja lo que a ti te deja más ganancia, aunque la clienta no lo estuviera pidie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icket no se pide: se dise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iseña tu oferta en una hoja: tres escalones con qué incluye cada uno y cuál es el sensato; un complemento que valga menos del 30% del ticket y resuelva lo que el cliente compra en otro lado; una regla de descuento escrita con su contraprestación (volumen, anticipo, de contado o referido); y una jugada de frecuencia para tu clienta más fiel. Ponle precio a cada jugada: anótalo sobre el piso que calculaste el módulo pasad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escalón premium te da pena ponerlo, no es el premium el problema: es que no crees tu techo de valor. Vuelve al dato de entrevista: ella ya paga más por la alternativ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cket promedio y la frecuencia se diseñan en el menú, no se le piden a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escalones: el completo se arma con lo que ya se pediría aparte; el premium es ancla aunque no se ven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plemento vale menos del 30% del ticket y reemplaza una compra que el cliente haría fue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descuento sin contraprestación: volumen, anticipo, de contado o referid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greso recurrente vale más que cualquier venta suelta: compra citas, no solo pedido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menú se lee por posición y no por nú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lige el contenido del escalón complet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regresar un descuento para ser legítim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un complemento es negocio y cuándo es liquidación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el premium que casi nadie compra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el menú propio en tres escalones con el sensato definido por t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la regla de descuentos con contraprestación y aplicarla sin excepciones por pe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una venta recurrente en agenda fija con anticip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mostrador rediseñ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menú ya empuja el ticket, cobra los descuentos y compra frecuencia. Todo se junta en la entrega final: la cuartilla con los números que se defienden sol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s descuentos nacen del miedo y tu menú tiene una sola opción, el ticket todavía depende de la suerte del día. Escribe los tres escalones esta semana, aunque el premium se venda poco: su trabajo es otr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4-oa01"/>
              </a:rPr>
              <a:t><![CDATA[Ajuste fino: paquetes, descuentos y cómo subir el tick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tu modelo de negocio en una cuartilla, con precios que se defi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curso cierra entregando el mapa completo: las nueve piezas, la resta de margen, la banda del precio y el menú de tres escalones, todo con números que aguantan la pregunta del inversor: ¿por qué ese precio y no otro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2026-10-25T01:33:35Z</dcterms:created>
  <dcterms:modified xsi:type="dcterms:W3CDTF">2026-10-25T01:33:35Z</dcterms:modified>
  <dc:title>Ajuste fino: paquetes, descuentos y cómo subir el ticket</dc:title>
  <dc:description>Presentación editable del OA «Ajuste fino: paquetes, descuentos y cómo subir el ticket». Enlace: https://negocios.lumbre.lat/object/emp-emp-c46-m04-oa01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