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6-m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6-m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6-m02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emp-c46-m02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Vender mucho y ganar poco son dos cuentas distintas» (2 de 8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Vender mucho y ganar poco son dos cuentas distintas» (3 de 8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Vender mucho y ganar poco son dos cuentas distintas» (4 de 8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Vender mucho y ganar poco son dos cuentas distintas» (5 de 8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Vender mucho y ganar poco son dos cuentas distintas» (6 de 8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Vender mucho y ganar poco son dos cuentas distintas» (7 de 8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Vender mucho y ganar poco son dos cuentas distintas» (8 de 8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6-m02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6-m02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La mensualidad de 400 pesos de la cafetería por dos docenas semanales fijas → Ingreso recurr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harina y la mantequilla que se fue en el pastel de este encargo → Costo vari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recibo de luz del local, lo hornees o no este mes → Costo fij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 cuota mensual de 300 pesos de la otra clienta por el surtido fijo de los viernes → Ingreso recurr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adorno y la caja de cada pastel entregado → Costo vari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uota mensual pactada entra aunque no haya pedido nuevo: es recurrente; lo que se gasta por unidad entregada es variable; lo que se paga por tener local, hornees o no, es fij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6-m02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cada despensa deja $83.30 (320 − 210 − 26.70) y con eso apenas cubre renta y el pago de su tiempo, así que el negocio hoy es un autoempleo con logo: la decisión de precio o de volumen se volvió urg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volumen es vanidoso; el margen es honesto. La cuenta de Marta: deja $83.30 por despensa, y las 90 suman $7,497, que pagan renta y su sueldo-horario, y le dejan $1,697 de ganancia **de la empresa**, no de su trabajo. C es la trampa del «vender más»: vender 20 más sumaría $1,666 más de margen, si cupieran en las mismas horas de un día que ya está lleno (sin costo fijo extra, pero con más horas: otra vez su tiempo). D es el error fundacional: no cobrarse no es ahorrar, es **contar mal**. Con este número en la mano, las palancas reales son dos: precio (módulo siguiente) o eficiencia del variable, no más volumen a cieg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argen por unidad = precio − variable (210 + reparto 26.70) = 83.30; 90 × 83.30 = 7,497 contra 3,000 de renta y 2,800 de su tiempo: quedan 1,697 de ganancia re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6-m02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«se paga cada mes» es calendario, no naturaleza. El criterio es **causa**: lo que sale por cada venta (insumo, envase, entrega, comisión) es variable, y desaparece el mes que no vendes; lo que sale porque el negocio existe (renta, luz base, el puesto) es fijo y cobra aunque llueva. La clasificación importa porque **decide la palanca**: el variable se ataca con proveedor, empaque o ruta (baja tu margen por unidad); el fijo se ataca con volumen o con negociar el contrato. Un mes malo con costos fijos altísimos se muere en la semana tres; uno con variables inflados se muere en cada ve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ijo y variable se distinguen por qué los mueve, no por cada cuánto salen: si no vendes, no hay entreg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6-m02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Haz la resta de dos renglones con tu negocio: precio de tu producto estrella menos cada costo variable (insumo, empaque, entrega, comisión): anota lo que deja por unidad. Después, la libreta de tres columnas esta semana y la revisión de los viernes con las fugas: merma, fiado, descuentos, tiempo en filas. Termina con la cuenta que duele: lo que te dejó el mes, dividido entre las horas que le metiste: ¿ganancia o autoempleo con log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6-m02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6-m02-oa01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la resta de dos renglon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6-m0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0771" r:id="rId1"/>
    <p:sldLayoutId id="2481910772" r:id="rId2"/>
    <p:sldLayoutId id="2481910773" r:id="rId3"/>
    <p:sldLayoutId id="248191077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fb38e39be31305b039c939c16c3e729df1bb43f68480d1e71.jpg"/>
  <Relationship Id="rId3" Type="http://schemas.openxmlformats.org/officeDocument/2006/relationships/hyperlink" Target="https://negocios.lumbre.lat/object/emp-emp-c46-m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2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2-oa01" TargetMode="External"/>
  <Relationship Id="rId3" Type="http://schemas.openxmlformats.org/officeDocument/2006/relationships/hyperlink" Target="https://negocios.lumbre.lat/object/emp-emp-c46-m02-oa01" TargetMode="External"/>
  <Relationship Id="rId4" Type="http://schemas.openxmlformats.org/officeDocument/2006/relationships/hyperlink" Target="https://negocios.lumbre.lat/object/emp-emp-c46-m02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2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2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2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2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2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2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2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2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2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2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2-oa01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2-oa01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2-oa01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2-oa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2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g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sto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emp-emp-c46-m02-oa01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2-oa01"/>
              </a:rPr>
              <a:t><![CDATA[Por dónde entra el dinero y por dónde se fuga: ingresos y co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r los ingresos y costos del negocio, calcular la ganancia por unidad vendida y destapar las fugas que se pagaban sin sab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2-oa01"/>
              </a:rPr>
              <a:t><![CDATA[Por dónde entra el dinero y por dónde se fuga: ingresos y co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 piezas de la cuartilla deciden si el negocio te sostiene: por dónde entra el dinero y por dónde se fuga. Aquí nombras tus fuentes de ingreso, separas costos variables de fijos y calculas lo que realmente deja cada unidad vendida. Después, la parte incómoda: las fugas invisibles que todo emprendedor con poco paga sin anotar, de la mercadería dañada al fiado que nunca cobraste. Saldrás con la cifra que manda: cuánto te deja cada pieza antes de repartirse entre todo lo demá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2-oa01"/>
              </a:rPr>
              <a:t><![CDATA[Por dónde entra el dinero y por dónde se fuga: ingresos y co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ingresos · costos · margen · fugas · unidad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nder mucho y ganar poco son dos cuentas distint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2-oa01"/>
              </a:rPr>
              <a:t><![CDATA[Por dónde entra el dinero y por dónde se fuga: ingresos y co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anguera entera no sirve de nada si no ves por dónde gote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384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p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nder mucho y ganar poco son dos cuentas distintas · 1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2-oa01"/>
              </a:rPr>
              <a:t><![CDATA[Por dónde entra el dinero y por dónde se fuga: ingresos y co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lej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dul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lp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rt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nde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do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s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»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c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nder mucho y ganar poco son dos cuentas distintas · 2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2-oa01"/>
              </a:rPr>
              <a:t><![CDATA[Por dónde entra el dinero y por dónde se fuga: ingresos y co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rla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ens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to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o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5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u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l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esorí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omp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0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5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dad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ie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o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m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nder mucho y ganar poco son dos cuentas distintas · 3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2-oa01"/>
              </a:rPr>
              <a:t><![CDATA[Por dónde entra el dinero y por dónde se fuga: ingresos y co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sto que nadie anota: tu trabajo sin suel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z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nded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t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an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dicas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ó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ó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dante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a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ativ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e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óta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nder mucho y ganar poco son dos cuentas distintas · 4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2-oa01"/>
              </a:rPr>
              <a:t><![CDATA[Por dónde entra el dinero y por dónde se fuga: ingresos y co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9621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9621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ñ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d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ar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ner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r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z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nci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emple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o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ul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rirl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r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chó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nder mucho y ganar poco son dos cuentas distintas · 5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2-oa01"/>
              </a:rPr>
              <a:t><![CDATA[Por dónde entra el dinero y por dónde se fuga: ingresos y co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c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il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zc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te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insum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as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o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z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p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g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d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glone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b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nder mucho y ganar poco son dos cuentas distintas · 6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2-oa01"/>
              </a:rPr>
              <a:t><![CDATA[Por dónde entra el dinero y por dónde se fuga: ingresos y co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nc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0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en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óx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d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g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encio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e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nder mucho y ganar poco son dos cuentas distintas · 7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2-oa01"/>
              </a:rPr>
              <a:t><![CDATA[Por dónde entra el dinero y por dónde se fuga: ingresos y co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a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ch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sa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óxim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alado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ol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um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ach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ó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ir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r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on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itos».\n\n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3952875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3933825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ingreso entra por la caja; la ganancia se queda solo si alguien la contó antes de que se fuer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nder mucho y ganar poco son dos cuentas distintas · 8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2-oa01"/>
              </a:rPr>
              <a:t><![CDATA[Por dónde entra el dinero y por dónde se fuga: ingresos y co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nder mucho y ganar poco son dos cuentas distint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2-oa01"/>
              </a:rPr>
              <a:t><![CDATA[Por dónde entra el dinero y por dónde se fuga: ingresos y co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 de una taquería: variable, fijo, y lo que deja cada tac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2-oa01"/>
              </a:rPr>
              <a:t><![CDATA[Por dónde entra el dinero y por dónde se fuga: ingresos y co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2095500"/>
                <a:gridCol w="1266825"/>
                <a:gridCol w="2000250"/>
                <a:gridCol w="27527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ncep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i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Número del m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o que signif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rne, tortilla, cebolla por ta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ri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$3.40 por ta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le solo si el taco se vend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nta del loc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j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$6,00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le vendas 300 o 3,000 tac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as y carb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mi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$1,20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mueve, pero tiene piso dia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nta promedio: $7.00 por ta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gre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—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precio no es la gana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2-oa01"/>
              </a:rPr>
              <a:t><![CDATA[Por dónde entra el dinero y por dónde se fuga: ingresos y co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828800"/>
        </p:xfrm>
        <a:graphic>
          <a:graphicData uri="http://schemas.openxmlformats.org/drawingml/2006/table">
            <a:tbl>
              <a:tblPr firstRow="1" bandRow="1"/>
              <a:tblGrid>
                <a:gridCol w="2095500"/>
                <a:gridCol w="1266825"/>
                <a:gridCol w="2000250"/>
                <a:gridCol w="27527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ncep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i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Número del m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o que signif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que deja cada taco (7.00 − 3.40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rg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$3.6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 aquí se pagan fijos, tu trabajo y la gana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cos para cubrir los $7,200 fij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ruc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≈ 2,000 al m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ntes de esa fila, el negocio solo empa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2-oa01"/>
              </a:rPr>
              <a:t><![CDATA[Por dónde entra el dinero y por dónde se fuga: ingresos y co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Vender mucho y ganar poco son dos cuentas distint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movimiento de dinero de un negocio de repostería por encarg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Ingreso recurrent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sto variabl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sto fij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a mensualidad de 400 pesos de la cafetería por dos docenas semanales fijas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2-oa01"/>
              </a:rPr>
              <a:t><![CDATA[Por dónde entra el dinero y por dónde se fuga: ingresos y co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harina y la mantequilla que se fue en el pastel de este encarg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recibo de luz del local, lo hornees o no este m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 cuota mensual de 300 pesos de la otra clienta por el surtido fijo de los viern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adorno y la caja de cada pastel entregad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81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2-oa01"/>
              </a:rPr>
              <a:t><![CDATA[Por dónde entra el dinero y por dónde se fuga: ingresos y co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Vender mucho y ganar poco son dos cuentas distint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ta vende 90 despensas al mes a $320 y dice: «me va de maravilla». Sus costos: $210 de mercancía por despensa, $2,400 de gasolina y ayudante repartido entre las 90, $3,000 de renta mensual, y ella le mete 80 horas que pagarían $35 cada una. ¿Qué dice realmente el númer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305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le va de maravilla: 90 ventas es un volumen envidiable para empezar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2-oa01"/>
              </a:rPr>
              <a:t><![CDATA[Por dónde entra el dinero y por dónde se fuga: ingresos y co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cada despensa deja $83.30 (320 − 210 − 26.70) y con eso apenas cubre renta y el pago de su tiempo, así que el negocio hoy es un autoempleo con logo: la decisión de precio o de volumen se volvió urg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basta con vender 20 despensas más y todo se arregla sol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24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debe dejar de pagar su tiempo: es su negocio y no se cobra a sí mism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2-oa01"/>
              </a:rPr>
              <a:t><![CDATA[Por dónde entra el dinero y por dónde se fuga: ingresos y co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Vender mucho y ganar poco son dos cuentas distint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gasolina, el envase y la comisión del repartidor deben tratarse como gastos fijos porque se pagan todos los mes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2-oa01"/>
              </a:rPr>
              <a:t><![CDATA[Por dónde entra el dinero y por dónde se fuga: ingresos y co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Vender mucho y ganar poco son dos cuentas distint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8003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z la resta de dos renglones con tu negocio: precio de tu producto estrella menos cada costo variable (insumo, empaque, entrega, comisión): anota lo que deja por unidad. Después, la libreta de tres columnas esta semana y la revisión de los viernes con las fugas: merma, fiado, descuentos, tiempo en filas. Termina con la cuenta que duele: lo que te dejó el mes, dividido entre las horas que le metiste: ¿ganancia o autoempleo con logo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2-oa01"/>
              </a:rPr>
              <a:t><![CDATA[Por dónde entra el dinero y por dónde se fuga: ingresos y co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ingún número te sorprende, es probable que la libreta lleve solo lo «oficial»: las fugas se anotan el mismo día que pasan, no cuando se recuerda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2-oa01"/>
              </a:rPr>
              <a:t><![CDATA[Por dónde entra el dinero y por dónde se fuga: ingresos y co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negocio se mide por lo que queda, no por lo que ve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ble sale por venta; fijo sale porque el negocio existe: la causa decide, no el calendari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 por unidad = precio − costo variable; de ahí se pagan fijos, tu trabajo y la gananci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670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trabajo es un costo aunque no reciba cheque: sin esa línea, la cuenta es ficción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7909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7909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fugas silenciosas (merma, fiado, descuento, tiempo) se cazan con libreta y revisión semana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2-oa01"/>
              </a:rPr>
              <a:t><![CDATA[Por dónde entra el dinero y por dónde se fuga: ingresos y co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fuentes de ingreso puede tener un negocio y cuál te mantiene los días sin ven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distingue un costo variable de un fijo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el margen por unidad y de qué se paga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7336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7336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tu trabajo sin sueldo es un costo del modelo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1337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1337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es son las fugas silenciosas y con qué se cazan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2-oa01"/>
              </a:rPr>
              <a:t><![CDATA[Por dónde entra el dinero y por dónde se fuga: ingresos y co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r el margen real por unidad vendida con costos variables comple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r cada salida de dinero en variable o fijo por su caus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r y cuantificar las fugas silenciosas en una revisión semanal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la resta de dos renglon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2-oa01"/>
              </a:rPr>
              <a:t><![CDATA[Por dónde entra el dinero y por dónde se fuga: ingresos y co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sabes cuánto te deja cada unidad y por dónde se te iba el dinero sin permiso. Con esa cifra en la mano, se puede hablar de precio en serio: siguiente módul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no puedes decir «cada venta me deja X pesos», todavía confundes vender con ganar. Haz la resta con el producto estrella antes de seguir: precio menos cada variable, incluido tu reparto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2-oa01"/>
              </a:rPr>
              <a:t><![CDATA[Por dónde entra el dinero y por dónde se fuga: ingresos y cos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ecio es una decisión, no una ocur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ya sabes cuánto deja cada unidad y cuánto cuesta existir: ahora se pone en la balanza el número que la gente aprueba o rechaza con su cartera, y por qué «costo más 20%» no es estrategi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2026-10-25T02:14:58Z</dcterms:created>
  <dcterms:modified xsi:type="dcterms:W3CDTF">2026-10-25T02:14:58Z</dcterms:modified>
  <dc:title>Por dónde entra el dinero y por dónde se fuga: ingresos y costos</dc:title>
  <dc:description>Presentación editable del OA «Por dónde entra el dinero y por dónde se fuga: ingresos y costos». Enlace: https://negocios.lumbre.lat/object/emp-emp-c46-m02-oa01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