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6-m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3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3 de 3)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negocios.lumbre.lat/object/emp-emp-c46-m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no puedes explicar tu negocio en una hoja, no lo tienes: lo estás improvisando» (2 de 8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no puedes explicar tu negocio en una hoja, no lo tienes: lo estás improvisando» (3 de 8)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no puedes explicar tu negocio en una hoja, no lo tienes: lo estás improvisando» (4 de 8)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no puedes explicar tu negocio en una hoja, no lo tienes: lo estás improvisando» (5 de 8)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no puedes explicar tu negocio en una hoja, no lo tienes: lo estás improvisando» (6 de 8)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no puedes explicar tu negocio en una hoja, no lo tienes: lo estás improvisando» (7 de 8)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Si no puedes explicar tu negocio en una hoja, no lo tienes: lo estás improvisando» (8 de 8)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1-oa01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1. «Familias de dos ingresos sin tiempo para el mercado del sábado» → Cl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La despensa armada llega el viernes a la puerta: no pierden el sábado» → Valor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Pedidos por WhatsApp; pago contra entrega; el menú se manda cada miércoles» → Canal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El supermercado mayorista que me fía a 15 días» → Socio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Familias que solo compran si alguien más las recomendó primero» → Client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Quién es, va en cliente; la promesa que quita el dolor, en valor; dónde te encuentran y cómo entregas, en canal; quién te resuelve lo que no eres, en socio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6-m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Clasificar» (2 de 2)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Las casillas están llenas de relleno: frases sin hecho, sin número y sin falsabilidad, que no describen ningún negocio y hacen invisible cualquier falla cuando llegue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Ocho casillas de adjetivos no son un modelo: son un muro de autoengaño con formato. «La mejor calidad» no dice qué dolor se quita ni quién lo sufre bastante para pagar; «confianza total» no describe una relación, describe un deseo; «mucho cuando escale» confiesa que la pieza de ingresos está vacía. C apunta a un detalle real (los nombres) pero se queda corto: el problema no es una casilla, es el método. La cura es la prueba del hecho: cada frase que no pueda señalarse con un dedo («estas 12 las vi el lunes en el mercado») se reescribe o se marca como pendiente. La cuartilla no premia extensión: premia evidenci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calidad de la cuartilla no está en llenar casillas sino en que cada una se pueda verificar con un hecho de hoy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6-m01-oa01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2 · Opción múltiple» (2 de 2)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Falso, y el curso que acabas de terminar prueba lo contrario: la validación existe para **derribar casillas** y la cuartilla existe para registrar los escombros. Cuando una prueba dice que el canal no funciona, la pieza tres se reescribe; cuando el anticipo reveló disposición a pagar 150 y no 250, la de ingresos espera. Lo que sí es malo desde el principio es la hoja que no cambia nunca: o nadie la está leyendo de verdad o nadie está probando nada. La versión en lápiz con fecha de última actualización es más profesional que la versión en tinta con marc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modelo es un mapa vivo: cada prueba del curso anterior y cada decisión de precio lo mueven; congelarlo es adorarlo, no usar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negocios.lumbre.lat/object/emp-emp-c46-m01-oa01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Dibuja la cuartilla con las nueve casillas y llénala con la prueba de los hechos: nada de verbos de deseo; cada frase con algo que ya existe o marcada como pendiente con fecha de comprobación. Después pásale el examen de la puerta a alguien cercano: si te pregunta «¿y quién paga eso?», corrige la casilla que no se entendió sin defenderla habland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1-oa01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4 · Reflexión» (2 de 2)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cción del OA: Para dominar este tem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1-oa01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Lo esencial que debes saber» (2 de 2)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uerta de avance: Chequeo: la hoja que se entiende so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mbral declarado: 60%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incluyen puntuaciones de ninguna sesión ni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negocios.lumbre.lat/object/emp-emp-c46-m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10823" r:id="rId1"/>
    <p:sldLayoutId id="2481910824" r:id="rId2"/>
    <p:sldLayoutId id="2481910825" r:id="rId3"/>
    <p:sldLayoutId id="2481910826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e4f3d8134205ed6a0e13f6a920cbdebf84172d986cc9b1a21.jpg"/>
  <Relationship Id="rId3" Type="http://schemas.openxmlformats.org/officeDocument/2006/relationships/hyperlink" Target="https://negocios.lumbre.lat/object/emp-emp-c46-m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hyperlink" Target="https://negocios.lumbre.lat/object/emp-emp-c46-m01-oa01" TargetMode="External"/>
  <Relationship Id="rId4" Type="http://schemas.openxmlformats.org/officeDocument/2006/relationships/hyperlink" Target="https://negocios.lumbre.lat/object/emp-emp-c46-m01-oa01" TargetMode="External"/>
  <Relationship Id="rId5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3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  <Relationship Id="rId3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negocios.lumbre.lat/object/emp-emp-c46-m01-oa01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uartilla: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nueve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jerg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negocios.lumbre.lat/object/emp-emp-c46-m01-oa01"/>
              </a:rPr>
              <a:t><![CDATA[Ver el OA en negocios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bir el propio negocio en una hoja con las nueve piezas del modelo, redactadas en lenguaje llano y sin huecos de relleno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negocio cabe en una cuartilla si sabes qué va en cada casilla: quién paga, por qué le duele lo tuyo, cómo te encuentra, cómo entra el dinero y por qué se sale. Este módulo te da las nueve piezas del modelo de negocio traducidas a palabras de a pie, y la prueba de calidad que las distingue de un mural de buenos deseos: cada casilla se responde con hechos de hoy, no con «esperamos que». Ejercicio final: tu negocio en una hoja que otra persona puede entender sin que tú hable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427672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3 de 3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modelo de negocio · cuartilla · piezas · valor · costos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puedes explicar tu negocio en una hoja, no lo tienes: lo estás improvisan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685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pa del negocio cabe en una cuartilla; lo que no cabe es el autoengañ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7527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png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puedes explicar tu negocio en una hoja, no lo tienes: lo estás improvisando · 1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ode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»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B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mil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finitiv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cripció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s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lata,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en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isión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rá)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yó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do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quivocado?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u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i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idió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e;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ma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rte».\n\n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e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puedes explicar tu negocio en una hoja, no lo tienes: lo estás improvisando · 2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añol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r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ue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dueñ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vand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cursal»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í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ab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un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tó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breta»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WhatsApp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o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cóm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it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ru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vi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cket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ríos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nc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cep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puedes explicar tu negocio en una hoja, no lo tienes: lo estás improvisando · 3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50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su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cal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is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cesit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met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cuado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dustrial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gida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et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í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r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par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ga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brar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cho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uel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re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ove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í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parti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terno)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e.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ánt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sum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anspor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ida)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puedes explicar tu negocio en una hoja, no lo tienes: lo estás improvisando · 4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67652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67652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 prueba de las dos person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161925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ámenes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r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ui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ue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r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ndes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ner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ú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la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so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¿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?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á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rrosa.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spon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g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iste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peras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ara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lient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ueñ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vande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zo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2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puedes explicar tu negocio en una hoja, no lo tienes: lo estás improvisando · 5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19200"/>
            <a:ext cx="8115300" cy="2276475"/>
          </a:xfrm>
          <a:prstGeom prst="roundRect">
            <a:avLst/>
          </a:prstGeom>
          <a:solidFill>
            <a:srgbClr val="EAF5EF">
              <a:alpha val="100000"/>
            </a:srgbClr>
          </a:solidFill>
          <a:ln w="9525">
            <a:solidFill>
              <a:srgbClr val="B7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1219200"/>
            <a:ext cx="38100" cy="2276475"/>
          </a:xfrm>
          <a:prstGeom prst="roundRect">
            <a:avLst/>
          </a:prstGeom>
          <a:solidFill>
            <a:srgbClr val="B7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685800" y="1219200"/>
            <a:ext cx="7772400" cy="22383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dentificad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nticipo»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su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cliente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vanderí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od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éxico»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delo;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gund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ante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ícil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dmi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se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«no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rían»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usarían»):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crib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,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o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nes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r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s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mpleta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ntasí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puedes explicar tu negocio en una hoja, no lo tienes: lo estás improvisando · 6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ista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ircui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jerci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lechas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orm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im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inom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ient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coración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nal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lació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canza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(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r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l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cu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i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tiv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olver)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oc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le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egun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ru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tr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las: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l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ferenci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stien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a?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urs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ctividad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ci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otor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t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man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é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yuda.\n\n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quí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puedes explicar tu negocio en una hoja, no lo tienes: lo estás improvisando · 7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676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parec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rtud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rtil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i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n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c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ac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sib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í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abas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g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s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ueldo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rcaderí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ch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rder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sol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é»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mprendedo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p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ga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enos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ab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qué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rt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l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ingreso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baj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n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o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ien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sill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hech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endiente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rcados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egoci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j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razonad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áquin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y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lquier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alla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3857625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futur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mbra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se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yó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ez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uatro»,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«tod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a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mal»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puedes explicar tu negocio en una hoja, no lo tienes: lo estás improvisando · 8 de 8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30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238250"/>
            <a:ext cx="38100" cy="67627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/>
          <p:cNvSpPr txBox="1"/>
          <p:nvPr/>
        </p:nvSpPr>
        <p:spPr>
          <a:xfrm>
            <a:off x="781050" y="1219200"/>
            <a:ext cx="78486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apa no garantiza el camino; pero sin mapa, cada piedra en el camino parece una señal de que regreses.]]></a:t>
            </a:r>
          </a:p>
        </p:txBody>
      </p:sp>
      <p:sp>
        <p:nvSpPr>
          <p:cNvPr id="9" name="" descr=""/>
          <p:cNvSpPr/>
          <p:nvPr/>
        </p:nvSpPr>
        <p:spPr>
          <a:xfrm>
            <a:off x="514350" y="2000250"/>
            <a:ext cx="38100" cy="238125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0" name=""/>
          <p:cNvSpPr txBox="1"/>
          <p:nvPr/>
        </p:nvSpPr>
        <p:spPr>
          <a:xfrm>
            <a:off x="781050" y="1981200"/>
            <a:ext cx="78486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— Lumbre · Empresa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i no puedes explicar tu negocio en una hoja, no lo tienes: lo estás improvisand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s nueve piezas: la pregunta en español y la respuesta que sirve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3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790825"/>
        </p:xfrm>
        <a:graphic>
          <a:graphicData uri="http://schemas.openxmlformats.org/drawingml/2006/table">
            <a:tbl>
              <a:tblPr firstRow="1" bandRow="1"/>
              <a:tblGrid>
                <a:gridCol w="1409700"/>
                <a:gridCol w="2952750"/>
                <a:gridCol w="37528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pregunta hones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uesta de cal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liente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ién saca la cartera, con nombre y ofici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Dueña de lavandería de una sucursal, compra mayoreo los lune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Va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dolor le quitas y por qué pagaría hoy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Saber cada lunes cuánto gastó sin libreta ni cuentas de cabeza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anale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Dónde te encuentra y cómo le llega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Puesto del mercado con QR; entrega en su local, jueves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30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2524125"/>
        </p:xfrm>
        <a:graphic>
          <a:graphicData uri="http://schemas.openxmlformats.org/drawingml/2006/table">
            <a:tbl>
              <a:tblPr firstRow="1" bandRow="1"/>
              <a:tblGrid>
                <a:gridCol w="1409700"/>
                <a:gridCol w="2952750"/>
                <a:gridCol w="3752850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iez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La pregunta honest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Respuesta de calidad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Ingres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Por qué concepto cuánto y cada cuánd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250 pesos mensuales por local, anticipo de 100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Cost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sale por semana incluyendo tu tiemp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Insumo 600, transporte 250, mis 12 horas valen 900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Recursos y socio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necesitas y quién te cubre lo que no sabes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«Cocina prestada; el repartidor externo me ahorra camión»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no puedes explicar tu negocio en una hoja, no lo tienes: lo estás improvisan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lasifica cada frase de la cuartilla de doña Rosa (venta de despensas a domicilio) según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pieza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donde vive: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ategoría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28650" y="284797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liente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" y="320040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Valor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628650" y="3552825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Canal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628650" y="3905250"/>
            <a:ext cx="80010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• Socios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514350" y="4257675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1. «Familias de dos ingresos sin tiempo para el mercado del sábado»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Clasifica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2. «La despensa armada llega el viernes a la puerta: no pierden el sábado»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95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3. «Pedidos por WhatsApp; pago contra entrega; el menú se manda cada miércoles»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57175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4. «El supermercado mayorista que me fía a 15 días»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33700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5. «Familias que solo compran si alguien más las recomendó primero»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36099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lasifica cada elemento en una de las categoría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no puedes explicar tu negocio en una hoja, no lo tienes: lo estás improvisan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uartilla de Emilio tiene las nueve casillas llenas: «cliente: todo el que quiera proteína», «valor: la mejor calidad», «relación: confianza total», «ingresos: mucho cuando escale». ¿Cuál es el defecto de fondo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32289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Le faltó una décima pieza: «impacto social», que hoy exigen todos los modelos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Las casillas están llenas de relleno: frases sin hecho, sin número y sin falsabilidad, que no describen ningún negocio y hacen invisible cualquier falla cuando llegu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228850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Puso «todo el que quiera» en cliente: debería escribir primero el nombre de las tres clientas actual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24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El defecto es de canales: Emilio no dijo por dónde vendrá el dinero, que es lo único que importa en la hoja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1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no puedes explicar tu negocio en una hoja, no lo tienes: lo estás improvisan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vez completada, la cuartilla del modelo de negocio debe mantenerse igual: cambiarla sería señal de que el modelo era malo desde el principi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895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27660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2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5429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Si no puedes explicar tu negocio en una hoja, no lo tienes: lo estás improvisand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800225"/>
            <a:ext cx="8115300" cy="2114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ibuja la cuartilla con las nueve casillas y llénala con la prueba de los hechos: nada de verbos de deseo; cada frase con algo que ya existe o marcada como pendiente con fecha de comprobación. Después pásale el examen de la puerta a alguien cercano: si te pregunta «¿y quién paga eso?», corrige la casilla que no se entendió sin defenderla hablando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4 · Reflexión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3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una casilla te sale vacía y duele, es la mejor casilla de la hoja: ahí vive la próxima decisión. Anota qué pieza depende de cuál: ingresos sin costo medido son ilusión con cuenta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3837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72033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Para dominar este tema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5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 modelo de negocio es la descripción de cómo entra y sale el dinero, y por qué te lo da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ueve piezas en español: cliente, valor, canales, relación, ingresos, recursos, actividades, socios, costo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 de la puerta: otro entiende el negocio leyendo tu hoja, sin tus explicaciones.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33909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33909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rueba de los hechos: cada casilla con algo verificable hoy; lo demás, pendiente con fech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esencial que debes saber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6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cuartilla es un mapa vivo: se reescribe con cada prueba, no se enmarc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Preguntas clave del tem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7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1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es el modelo de negocio en palabras de a pie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6192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2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6192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uáles son las nueve piezas y qué pregunta responde cada una?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00977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3.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00977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Cómo se ve una casilla llena de relleno?]]></a:t>
            </a:r>
          </a:p>
        </p:txBody>
      </p:sp>
      <p:sp>
        <p:nvSpPr>
          <p:cNvPr id="13" name=""/>
          <p:cNvSpPr txBox="1"/>
          <p:nvPr/>
        </p:nvSpPr>
        <p:spPr>
          <a:xfrm>
            <a:off x="514350" y="2409825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4.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762000" y="2409825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Por qué la cuartilla debe escribirse en lápiz?]]></a:t>
            </a:r>
          </a:p>
        </p:txBody>
      </p:sp>
      <p:sp>
        <p:nvSpPr>
          <p:cNvPr id="15" name=""/>
          <p:cNvSpPr txBox="1"/>
          <p:nvPr/>
        </p:nvSpPr>
        <p:spPr>
          <a:xfrm>
            <a:off x="514350" y="2800350"/>
            <a:ext cx="24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5.]]></a:t>
            </a:r>
          </a:p>
        </p:txBody>
      </p:sp>
      <p:sp>
        <p:nvSpPr>
          <p:cNvPr id="16" name=""/>
          <p:cNvSpPr txBox="1"/>
          <p:nvPr/>
        </p:nvSpPr>
        <p:spPr>
          <a:xfrm>
            <a:off x="762000" y="2800350"/>
            <a:ext cx="7867650" cy="3714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¿Qué binomios de piezas se sostienen entre sí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8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8" name=""/>
          <p:cNvSpPr txBox="1"/>
          <p:nvPr/>
        </p:nvSpPr>
        <p:spPr>
          <a:xfrm>
            <a:off x="762000" y="12192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dactar el modelo propio en una hoja con las nueve casillas sustentadas en hecho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9431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62000" y="19431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etectar relleno en cualquier versión de cuartilla y reescribirlo con evidencia o pendiente fechado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2667000"/>
            <a:ext cx="24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BF4018">
                    <a:alpha val="100000"/>
                  </a:srgbClr>
                </a:solidFill>
                <a:latin typeface="Calibri"/>
              </a:rPr>
              <a:t><![CDATA[•]]></a:t>
            </a:r>
          </a:p>
        </p:txBody>
      </p:sp>
      <p:sp>
        <p:nvSpPr>
          <p:cNvPr id="12" name=""/>
          <p:cNvSpPr txBox="1"/>
          <p:nvPr/>
        </p:nvSpPr>
        <p:spPr>
          <a:xfrm>
            <a:off x="762000" y="2667000"/>
            <a:ext cx="786765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eer el circuito: qué pieza depende de cuál y dónde se cae el negocio si falla un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Chequeo: la hoja que se entiende sola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9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Criterio de avanc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considera superado con al menos 60% de acierto agregado en las actividades cubiertas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2860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l superar: Tu negocio ya cabe en una cuartilla y se explica sin ti. Siguiente: mirar de frente las dos bocas del mapa: por dónde entra el dinero y por dónde se fug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276600"/>
            <a:ext cx="8115300" cy="981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 aún no se alcanza: Si al leer tu hoja no puede decirse «esta semana entra X y sale Y», tienes un mural de deseos. Vuelve a la prueba de los hechos: un número por casilla o un pendiente con fech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 que debes poder hacer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negocios.lumbre.lat/object/emp-emp-c46-m01-oa01"/>
              </a:rPr>
              <a:t><![CDATA[El negocio en una cuartilla: las nueve piezas sin jerg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0 / 30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or dónde entra el dinero y por dónde se fuga: ingresos y costo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la cuartilla ya tiene sus nueve casillas; ahora se aprietan las dos que deciden si el negocio te sostiene: las bocas del mapa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2026-10-25T02:15:50Z</dcterms:created>
  <dcterms:modified xsi:type="dcterms:W3CDTF">2026-10-25T02:15:50Z</dcterms:modified>
  <dc:title>El negocio en una cuartilla: las nueve piezas sin jerga</dc:title>
  <dc:description>Presentación editable del OA «El negocio en una cuartilla: las nueve piezas sin jerga». Enlace: https://negocios.lumbre.lat/object/emp-emp-c46-m01-oa01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