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5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5-m05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alidación termina cuando hay expediente, no cuando hay ganas» (2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alidación termina cuando hay expediente, no cuando hay ganas» (3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alidación termina cuando hay expediente, no cuando hay ganas» (4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alidación termina cuando hay expediente, no cuando hay ganas» (5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alidación termina cuando hay expediente, no cuando hay ganas» (6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alidación termina cuando hay expediente, no cuando hay ganas» (7 de 7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Pagarían 250 pesos al mes por el control de insumos»: la frase falsable que se probó a martillazos → Supue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oce citas textuales con el gasto mensual que la dueña del local 14 hace en libretas y app → Entrevis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iez anticipos de 100 pesos en quince días con página y QR del mercado →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Sí invierto, hasta 8 mil pesos, antes del 30 de noviembre, en el prototipo de entrega» →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umbral del 10% escrito el día 1, antes de publicar el anuncio →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se falsable va en supuestos; las citas del campo, en entrevistas; el dinero medido con umbral previo, en prueba; el monto y la fecha, en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a muestra de entrevistadas está contaminada: eran sus compañeras (cumplidos de curso), la prueba no tuvo umbral previo y la decisión confunde atención con intención de pago: se invierte el ahorro contra la evidencia más débil del cic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pestaña repite un error que el curso nombró: **entrevistó a su círculo** (el cariño contamina), **corrió la prueba sin carta a sí misma** (40 correos sin denominador ni umbral no significan nada: ¿de cuántas visitas?), y **convirtió seguidores en clientes** en la decisión, que es exactamente cambiar la moneda de compromiso por la de opinión. El veredicto honesto de su expediente no es «invierto»: es «todavía no, y me falta evidencia de pago con desconocidos que encajen». D: falsa alarma — la decisión «sí» también existe y sería correcta con las pestañas llenas; el delito no es invertir, es invertir sin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es defectos del método en cadena: muestra afectuosa, umbral ausente, e intención de pago inferida de ate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conviene digerirlo. El curso no vende fe en la idea: vende **el procedimiento** para que la cartera decida. Un «ya no» con tres variaciones de roja en el mismo supuesto, anotadas con canales y cifras, es el expediente **mejor** que un «sí» con encuestas de cariño: ahorró 60 mil pesos que otro hubiera quemado en un local. El aprendizaje queda documentado (cliente, dolor, precio, canal) y viaja con ella a la siguiente idea. La meta era validar, no aprobar la idea: si la idea se cayó, la meta se cumpl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bjetivo del curso es la decisión con evidencia, no el optimismo: soltar a tiempo con ahorro intacto es resultado sobresa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rma el expediente con las cinco pestañas y la rúbrica de la tabla. Antes de guardarlo, hazle la prueba del inversor: lee cada afirmación y pregúntate qué papel sostiene; si no hay papel, hay opinión. Después defiéndelo en voz alta ante alguien ajeno a tu idea durante diez minutos, sin prometer el producto. Anota las preguntas que no pudiste responder con evidencia: esa lista es tu próxima prueba míni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5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5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expediente se aprueba so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5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el expediente se aprueba solo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31" r:id="rId1"/>
    <p:sldLayoutId id="2481907932" r:id="rId2"/>
    <p:sldLayoutId id="2481907933" r:id="rId3"/>
    <p:sldLayoutId id="248190793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57b372057f741a60e9537a75a22a14e23ed26c1cd1de55e1.jpg"/>
  <Relationship Id="rId3" Type="http://schemas.openxmlformats.org/officeDocument/2006/relationships/hyperlink" Target="https://negocios.lumbre.lat/object/emp-emp-c45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57b372057f741a60e9537a75a22a14e23ed26c1cd1de55e2.jpg"/>
  <Relationship Id="rId3" Type="http://schemas.openxmlformats.org/officeDocument/2006/relationships/hyperlink" Target="https://negocios.lumbre.lat/object/emp-emp-c45-m05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hyperlink" Target="https://negocios.lumbre.lat/object/emp-emp-c45-m05-oa01" TargetMode="External"/>
  <Relationship Id="rId4" Type="http://schemas.openxmlformats.org/officeDocument/2006/relationships/hyperlink" Target="https://negocios.lumbre.lat/object/emp-emp-c45-m05-oa01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lid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minad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rs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5-m05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5-m05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supuestos, entrevistas, pruebas mínimas y diagnósticos en una carpeta de validación con decisión de inversión argumenta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 del curso no es un resumen: es una entrega con la forma de un expediente. En este proyecto cierras el ciclo sobre tu propia idea: los cinco supuestos con su matriz, las quince entrevistas con citas literales y cifras, la prueba mínima con umbral previo y resultado, el diagnóstico del semáforo y la decisión final: invertir, todavía no, o soltar, con presupuesto y siguiente jugada. Se evalúa como se evalúa en la vida real: con evidencia que sostiene cada afirmación, no con entusias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expediente · validacion · decision · inversio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«me encanta» no entra al expediente; una transferencia de 150 pesos s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ag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ñ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tañ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t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mp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yero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t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iñ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iero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907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907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cisión se escribe en una de estas tres frases y nada má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ert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m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ría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y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zaj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ac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l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ción: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í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t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t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m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t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ad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zad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i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engañ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n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)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m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pend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t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tañ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pediente de validación es la única armadura contra el costo más cruel del emprendimiento: el de las inversiones que se hacen para no mirar el dat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alidación termina cuando hay expediente, no cuando hay gan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úbrica del expediente: qué hace falta en cada pestaña para aprobarl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419475"/>
                <a:gridCol w="3038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tañ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reg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cal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. Supue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nco frases falsables con matriz impacto-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menos una de pago y una de viabilidad; redactadas en pasado o con cif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 Entrevis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nce conversaciones con lista, citas literales y patr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entrevista deja escena o número; ninguno es familiar ni ami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 Prueba míni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ta con umbral previo fechada + resultado en dinero, agenda o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umbral no se tocó después del resultado; la métrica tiene denomin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419475"/>
                <a:gridCol w="3038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tañ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reg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cal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. Semáfo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gnóstico del resultado: verde, ámbar o roja en su caj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a el supuesto que se movió y las variaciones que acu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 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de las tres frases: sí hasta X / todavía no con W y fecha / ya no con aprendizaj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e monto, fecha y qué evidencia la cambia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alidación termina cuando hay expediente, no cuando hay ga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del expediente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st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onde vi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upuest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ntrevist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ueb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cisió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Pagarían 250 pesos al mes por el control de insumos»: la frase falsable que se probó a martilla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oce citas textuales con el gasto mensual que la dueña del local 14 hace en libretas y app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iez anticipos de 100 pesos en quince días con página y QR del merc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Sí invierto, hasta 8 mil pesos, antes del 30 de noviembre, en el prototipo de entrega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147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umbral del 10% escrito el día 1, antes de publicar el anunc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276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alidación termina cuando hay expediente, no cuando hay ga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pediente de Paulina queda así: entrevistas a doce personas (sus compañeras de un curso de negocio), prueba de captación sin umbral escrito («saqué 40 correos, qué padre») y decisión: «invierto mis 60 mil porque ya tengo muchos seguidores interesados». ¿Qué falla, sobre to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muestra de entrevistadas está contaminada: eran sus compañeras (cumplidos de curso), la prueba no tuvo umbral previo y la decisión confunde atención con intención de pago: se invierte el ahorro contra la evidencia más débil del cicl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ta una pestaña: debió agregar pestaña seis sobre redes soci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ada estructural: le sobra con subir el precio para validar más ráp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09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decidió invertir: invertir siempre es la decisión equivocada en este cur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alidación termina cuando hay expediente, no cuando hay ga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xpediente de validación que termina en «ya no: suelto este negocio» es un proyecto reprobado: la meta del curso era que encontraras una idea inversion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alidación termina cuando hay expediente, no cuando hay ga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 el expediente con las cinco pestañas y la rúbrica de la tabla. Antes de guardarlo, hazle la prueba del inversor: lee cada afirmación y pregúntate qué papel sostiene; si no hay papel, hay opinión. Después defiéndelo en voz alta ante alguien ajeno a tu idea durante diez minutos, sin prometer el producto. Anota las preguntas que no pudiste responder con evidencia: esa lista es tu próxima prueba míni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«qué me autoengañé» de la pestaña cinco es obligatorio, no decorativo: si te sale fácil, repasa en qué momento cambiaste el umbral o entrevistaste a quien te tenía cariñ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pediente tiene cinco pestañas: supuestos, entrevistas, prueba con umbral, semáforo y dec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afirmación del expediente necesita un papel debajo: cita, número, captura de transferen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cisión es una de tres frases con monto, fecha y condición de cambi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«ya no» con evidencia es un resultado legítimo y a veces el mejor: salvó el ahorr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ensa en voz alta con un desconocido revela la evidencia que falta antes de pagarl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va en cada una de las cinco pestañas del expedi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criterio de calidad de la sección de entrevista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frases de decisión son válidas y qué contiene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autoevalúa el expediente con la lupa del inversor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soltar a tiempo es aprobar el curso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olidar el ciclo completo de validación en un expediente con evidencia en cada afir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ir la decisión de inversión con monto, fecha y condición de camb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 el expediente ante una persona ajena y listar la evidencia faltante como siguiente prueb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expediente se aprueba sol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i tu carpeta responde «¿quién lo paga?» con un papel y no con una cara de ilusión, el curso cumplió su única promesa: decides antes de gastar. Con eso en la mano, el siguiente paso natural es armar el negocio en una cuartilla: el curso de modelo de negocio y pric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expediente se aprueba sol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el expediente termina en «me siento listo» sin monto, fecha ni evidencia en cada pestaña, todavía decides con ánimo. Vuelve a la pestaña donde «depende» y llénala de papel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5-oa01"/>
              </a:rPr>
              <a:t><![CDATA[Proyecto: tu validación terminada, con decisión de inversión argumen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u idea ya no vive en tu cabeza: vive en un expediente con supuestos nombrados, quince conversaciones literales, una prueba con umbral honesto y una decisión con monto y fecha. Ese papel, y no el entusiasmo, es lo que se le presta dinero a uno mismo. El camino de la empresa sigue en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e negocio y pricing para empr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ómo armar las piezas que tu validación dejó en pi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2026-10-25T01:27:38Z</dcterms:created>
  <dcterms:modified xsi:type="dcterms:W3CDTF">2026-10-25T01:27:38Z</dcterms:modified>
  <dc:title>Proyecto: tu validación terminada, con decisión de inversión argumentada</dc:title>
  <dc:description>Presentación editable del OA «Proyecto: tu validación terminada, con decisión de inversión argumentada». Enlace: https://negocios.lumbre.lat/object/emp-emp-c45-m05-oa01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