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5-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emp-c45-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ojo no dice «abdica»: dice qué supuesto cojea»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máforo de decisión tras cad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máforo de decisión tras cad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emáforo de decisión tras cad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entrevistas confirman el dolor y el gasto, pero la página de captación solo atrajo curiosos de fuera de la zona → Canal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res versiones con distinto precio y distinto público coinciden: reconocen el problema y nadie quiere pagar por él → Negocio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dolor es real y urgente, pero los tres intentos de pago murieron cuando se supo la cifra: este año no hay presupuesto → Momento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anuncio no convirtió: en la calle el producto se vende a quien lo ve, y nadie de la zona vio el anuncio → Canal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e el supuesto de frecuencia: lo que creías semanal resultó ser tres veces al año → Negocio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el dolor y el pago existen pero el público no llegó: canal. Si cae valor, pago o frecuencia en varias jugadas: negocio. Si sufren y no pueden pagar hoy: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5-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roja de canal, no de negocio: el pago real ya está demostrado en persona; le toca mover cómo busca y presenta a su clienta, no tira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ato decisivo está en la comparación: **en persona sí pagan** —hay supuesto de pago validado con dinero, la moneda que no miente—. Lo que se cayó es el puente entre su clienta y su pantalla: las dueñas del mercado no llegaron a esa página. Tirar el negocio sería el error que este módulo describe como el más caro: leer rojo de negocio donde hay rojo de canal. La cura es otra jugada de búsqueda (punto de contacto en la zona, volante con código, demostración en el local), no otra idea, no un descuento que confund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nal falla cuando la oferta vende a quien la ve y no convierte donde no la ve: la evidencia de pago ya existe en otro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5-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ahí se queda el ahorro de mucha gente. La tercera roja sobre el mismo supuesto no es mala suerte acumulada: es **respuesta con voz propia**. Subir el presupuesto cambia la cantidad de dinero en juego, no la calidad del «no»: lo que sigue es decisión de método —pivotar una pieza (cliente, problema, promesa) o soltar con el aprendizaje anotado—. El argumento «ya invertí mucho» es la trampa del costo hundido: lo invertido no compra la validación; lo que compra es la siguiente prueba bien elegida, que aquí no es más cara, es diferente o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ídas del mismo supuesto con jugadas distintas son el mercado respondiendo en serio; la cuarta con más dinero es apostar contra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5-m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última prueba roja (diseña una si aún no la tienes) y completa la hoja de ciclo: qué supuesto se movió, a qué cajón va el diagnóstico, cuántas variaciones lleva ese supuesto, qué jugada autorizas con presupuesto máximo, y qué evidencia te obligaría a soltar del todo. Escríbela antes de contársela a nadie: la decisión se toma con papel, no con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decisión sin d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5-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8221" r:id="rId1"/>
    <p:sldLayoutId id="2481908222" r:id="rId2"/>
    <p:sldLayoutId id="2481908223" r:id="rId3"/>
    <p:sldLayoutId id="248190822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eb3e63842d5ae7d131b51bdf1e3a0ab2197693683d05c701.jpg"/>
  <Relationship Id="rId3" Type="http://schemas.openxmlformats.org/officeDocument/2006/relationships/hyperlink" Target="https://negocios.lumbre.lat/object/emp-emp-c45-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hyperlink" Target="https://negocios.lumbre.lat/object/emp-emp-c45-m04-oa01" TargetMode="External"/>
  <Relationship Id="rId4" Type="http://schemas.openxmlformats.org/officeDocument/2006/relationships/hyperlink" Target="https://negocios.lumbre.lat/object/emp-emp-c45-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5-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d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vo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guan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emp-c45-m04-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el tipo de fallo detrás de cada prueba roja y decidir con criterios escritos si aguantar, cambiar de canal o pivotar el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ojo de una prueba no dice «abdica»: dice qué supuesto cojea. Este módulo te da el diagnóstico poco frecuente: separar un canal equivocado de un negocio equivocado y de un momento equivocado, porque cada uno tiene una cura distinta y confundirlos cuesta el ahorro. Aprenderás la regla de las tres pruebas para no rendirte en la primera ni eternizarte en la décima, y cerrarás con una plantilla de decisión escrita: seguir, corregir o soltar, con presupuesto máximo para la siguiente vuel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votar · evidencia · decision · canal · semfo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r mal el rojo cuesta dos desastres: soltar un negocio bueno o insistir en uno muert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v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ch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di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án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erniz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éc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y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quit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íd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a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jones del rojo: canal, negocio, mom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Ca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quivoc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o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r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agra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r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bi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usc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o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quivoc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f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fr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rí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ivot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blem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a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men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quivoc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l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áb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nt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z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uard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prendizaj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gel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ver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n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ech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di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valid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r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ras]]></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n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voc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ri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ra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í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ment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anz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t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ua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m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o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alid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tar]]></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ojo no dice «abdica»: dice qué supuesto coje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votar es cambiar una pieza con el aprendizaje de la anterior en la mano; abandonar es tirar las piezas y el aprendizaje juntos.]]></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máforo de decisión tras cada prueb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133475"/>
                <a:gridCol w="2286000"/>
                <a:gridCol w="255270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méto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a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umple el umbral con clientes del segmento y compromiso en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zar: siguiente supuesto peligroso o inversión pequeña ac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 verde con negocio validado: solo se validó un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máforo de decisión tras cada prueb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133475"/>
                <a:gridCol w="2286000"/>
                <a:gridCol w="255270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méto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a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m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a medias o con sospecha de canal equiv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ariante barata más, con el umbral intocado y el supuest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car el umbral hasta que salga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a de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lor y el pago existen; nadie llegó de tu público a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dónde y cómo se busca, no qué se of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r muerto un negocio por culpa de un anu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máforo de decisión tras cada prueb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133475"/>
                <a:gridCol w="2286000"/>
                <a:gridCol w="255270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méto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a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a de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e el supuesto de valor o el de pago en tres vari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votar cliente o problema: otra pieza, no la misma otr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ueba más «porque ya invertí mu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a de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ren el problema pero hoy no pueden o no quieren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r inversión, guardar aprendizaje, poner fecha y condición de revali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istir con descuento eterno hasta perder el col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ojo no dice «abdica»: dice qué supuesto coje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ultado rojo según ]]></a:t>
            </a:r>
            <a:r>
              <a:rPr lang="en-US" b="1" strike="noStrike" sz="2100" spc="0" u="none" cap="none">
                <a:solidFill>
                  <a:srgbClr val="1B2438">
                    <a:alpha val="100000"/>
                  </a:srgbClr>
                </a:solidFill>
                <a:latin typeface="Calibri"/>
              </a:rPr>
              <a:t><![CDATA[el cajón de diagnóstico]]></a:t>
            </a:r>
            <a:r>
              <a:rPr lang="en-US" b="1" strike="noStrike" sz="2100" spc="0" u="none" cap="none">
                <a:solidFill>
                  <a:srgbClr val="1B2438">
                    <a:alpha val="100000"/>
                  </a:srgbClr>
                </a:solidFill>
                <a:latin typeface="Calibri"/>
              </a:rPr>
              <a:t><![CDATA[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nal equivoc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egocio equivoca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mento equivocad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entrevistas confirman el dolor y el gasto, pero la página de captación solo atrajo curiosos de fuera de la z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es versiones con distinto precio y distinto público coinciden: reconocen el problema y nadie quiere pagar por él]]></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dolor es real y urgente, pero los tres intentos de pago murieron cuando se supo la cifra: este año no hay presupuesto]]></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anuncio no convirtió: en la calle el producto se vende a quien lo ve, y nadie de la zona vio el anunci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e el supuesto de frecuencia: lo que creías semanal resultó ser tres veces al año]]></a:t>
            </a:r>
          </a:p>
        </p:txBody>
      </p:sp>
      <p:sp>
        <p:nvSpPr>
          <p:cNvPr id="11" name=""/>
          <p:cNvSpPr txBox="1"/>
          <p:nvPr/>
        </p:nvSpPr>
        <p:spPr>
          <a:xfrm>
            <a:off x="514350" y="3914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ojo no dice «abdica»: dice qué supuesto coje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niela vendió bien en persona a las dueñas del mercado, pero su página para el mismo público no convirtió ni al 2%. Su pareja propone: «el negocio no funciona, hay que buscar otra idea». Según el método, ¿cuál es la lectura correc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e razón: dos por ciento es una señal clarísima de que nadie quiere el servici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roja de canal, no de negocio: el pago real ya está demostrado en persona; le toca mover cómo busca y presenta a su clienta, no tirar el serv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roja de momento: el mercado está en mal año y hay que congelar tod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bajar el precio hasta que la página convierta y así quedará validado el nego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ojo no dice «abdica»: dice qué supuesto coje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mismo supuesto cae en tres variaciones baratas de la prueba, lo correcto es correr una cuarta con más presupuesto a ver si ahora sí.]]></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ojo no dice «abdica»: dice qué supuesto coje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última prueba roja (diseña una si aún no la tienes) y completa la hoja de ciclo: qué supuesto se movió, a qué cajón va el diagnóstico, cuántas variaciones lleva ese supuesto, qué jugada autorizas con presupuesto máximo, y qué evidencia te obligaría a soltar del todo. Escríbela antes de contársela a nadie: la decisión se toma con papel, no con áni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n «qué se cayó» pusiste «todo», todavía no estás leyendo la evidencia: estás reaccionando al resultado. Nombra el supuesto por su apellido: pago, cliente, frecuenci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ojo dice qué supuesto cojea: canal, negocio o momento; cada cajón tiene cura disti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jo de canal: cambias cómo buscas, no qué vendes; es el que más negocios vivos mata por err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as tres: mismo supuesto caído en tres variaciones baratas = respuesta del merc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rde también se lee: avanzar, aguantar con diagnóstico, o corregir y revalidar con público cier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decisión se escribe: qué cayó, qué se autoriza, presupuesto máximo y condición de so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 única se responde con cada prueba roj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distingue un rojo de canal de un rojo de negoci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un rojo es de momento y qué se hace con él?]]></a:t>
            </a:r>
          </a:p>
        </p:txBody>
      </p:sp>
      <p:sp>
        <p:nvSpPr>
          <p:cNvPr id="13" name=""/>
          <p:cNvSpPr txBox="1"/>
          <p:nvPr/>
        </p:nvSpPr>
        <p:spPr>
          <a:xfrm>
            <a:off x="514350" y="2409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variaciones merece un supuesto antes de declararse caído?]]></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uatro campos tiene la hoja de ciclo de una decis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cualquier roja en canal, negocio o momento y nombrar el supuesto caí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 regla de las tres variaciones para decidir entre aguantar, corregir o solt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la decisión con presupuesto máximo y condición de abando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decisión sin d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lees rojas con el ánimo: las lees con el método. El ciclo se cierra en el proyecto final: evidencia en la mesa y decisión de inversión argumentada.]]></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instinto con el rojo es «otra prueba igual pero con más plata», aún no diagnosticas: postergas. Nombra el cajón: canal, negocio o mom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5-m04-oa01"/>
              </a:rPr>
              <a:t><![CDATA[Leer la evidencia: cuándo pivotar y cuándo agua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tu validación terminada, con decisión de inversión argumentada]]></a:t>
            </a:r>
            <a:r>
              <a:rPr lang="en-US" strike="noStrike" sz="2100" spc="0" u="none" cap="none">
                <a:solidFill>
                  <a:srgbClr val="1B2438">
                    <a:alpha val="100000"/>
                  </a:srgbClr>
                </a:solidFill>
                <a:latin typeface="Calibri"/>
              </a:rPr>
              <a:t><![CDATA[ — el curso se cierra con todo en una mesa: supuestos, entrevistas, pruebas con umbral y la decisión escrita. Lo que entregas no es una idea bonita: es un «sí», un «todavía no» o un «ya no» con evidencia encim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2026-10-25T01:32:28Z</dcterms:created>
  <dcterms:modified xsi:type="dcterms:W3CDTF">2026-10-25T01:32:28Z</dcterms:modified>
  <dc:title>Leer la evidencia: cuándo pivotar y cuándo aguantar</dc:title>
  <dc:description>Presentación editable del OA «Leer la evidencia: cuándo pivotar y cuándo aguantar». Enlace: https://negocios.lumbre.lat/object/emp-emp-c45-m04-oa01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