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5-m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2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emp-c45-m02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 preguntes si les gusta: pregunta qué han hecho» (2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 preguntes si les gusta: pregunta qué han hecho» (3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 preguntes si les gusta: pregunta qué han hecho» (4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 preguntes si les gusta: pregunta qué han hecho» (5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 preguntes si les gusta: pregunta qué han hecho» (6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 preguntes si les gusta: pregunta qué han hecho» (7 de 7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reguntas que parecen buenas y preguntas que sirv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reguntas que parecen buenas y preguntas que sirv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2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«Cuéntame la última vez que perdiste un pedido por no saber tu existencia» → Conducta pas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«¿Cuánto pagaste el mes pasado por resolver esto, contando tu tiempo?» → Gasto actu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¿Quién aprueba en tu casa o negocio cuando se compra algo así?» → Quién deci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«¿Qué probaste antes de quedarte con la libreta de papel?» → Conducta pas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«¿A cuánto sale al año lo que gastas en esto hoy?» → Gasto actu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verbo de la pregunta revela la parada: «cuéntame la última» mira la conducta; «cuánto pagaste» mide el gasto; «quién aprueba» mapea la dec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5-m02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as preguntas buscaron opiniones del futuro y no conductas del pasado: los trece «me encanta» son cortesía, no evidencia de que el supuesto de valor sea cier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resumen es el cadáver del procedimiento: **quince «me encanta» no son quince datos**, porque nadie recuerda cuándo sufrió el problema ni cuánto paga por él. La validación no se midió: se opinó. La cura no es hacer más preguntas iguales a más gente (A) sino **reformulando**: la próxima ronda arranca por la escena y por la cartera. Cuidado con la trampa del número mágico: no son «cien entrevistas»; con quince bien conducidas, el patrón de gasto aparece o el supuesto se cae; lo que nunca aparece es el negocio por acumulación de cumpli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n gasto actual ni anécdota concreta, los «me encanta» son encuestas de cortesía con buen diseñ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5-m02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 aunque «sumen». La entrevista de validación busca la respuesta **sincera aunque sea un portazo**; el amigo te la va a negar por afecto y te va a elogiar por lástima, y su «sí» queda indistinguible del «sí» del que sí paga. Veinte respuestas con cariño en el medio valen menos que doce con extraños que ya gastan. Si un familiar vive el problema y gasta en él, entrevístalo **como a un desconocido**: preguntas iguales, registro igual, y sin mencionar tu producto. La muestra se elige por quién tiene el problema, no por quién te tiene paci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afecto sesga la respuesta hacia la cortesía: la muestra contaminada suma voluntades, no evid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5-m02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dacta tu supuesto de cliente en una frase (quién, dónde, cuándo le pasa) y escribe tu guía de entrevista con las cinco paradas. Formula cada pregunta en pasado y con cifra posible: si alguna cae en «¿te gustaría…?», reescríbela. Agenda cinco conversaciones reales esta semana con gente que no te deba afe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2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2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la entrevista que no mendiga cumplid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0843" r:id="rId1"/>
    <p:sldLayoutId id="2481910844" r:id="rId2"/>
    <p:sldLayoutId id="2481910845" r:id="rId3"/>
    <p:sldLayoutId id="248191084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820715ca90f31eb5925d44128d8a189b1c44e4fe989356f1.jpg"/>
  <Relationship Id="rId3" Type="http://schemas.openxmlformats.org/officeDocument/2006/relationships/hyperlink" Target="https://negocios.lumbre.lat/object/emp-emp-c45-m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2-oa01" TargetMode="External"/>
  <Relationship Id="rId3" Type="http://schemas.openxmlformats.org/officeDocument/2006/relationships/hyperlink" Target="https://negocios.lumbre.lat/object/emp-emp-c45-m02-oa01" TargetMode="External"/>
  <Relationship Id="rId4" Type="http://schemas.openxmlformats.org/officeDocument/2006/relationships/hyperlink" Target="https://negocios.lumbre.lat/object/emp-emp-c45-m02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2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2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2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2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2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2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2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2-oa01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2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2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2-oa01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2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2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495800"/>
          <a:chOff x="514350" y="942975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ponde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ié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abl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a quién entrevistar y preparar preguntas que revelen conductas y gastos reales, no opiniones amable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emp-c45-m02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2-oa01"/>
              </a:rPr>
              <a:t><![CDATA[El cliente que te responde: a quién hablar y qué pregu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a quién entrevistar y preparar preguntas que revelen conductas y gastos reales, no opiniones amabl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2-oa01"/>
              </a:rPr>
              <a:t><![CDATA[El cliente que te responde: a quién hablar y qué pregu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ejor prueba barata para el supuesto de valor es una conversación con alguien que ya sufre el problema y ya paga por él. Este módulo te enseña a elegir a los quince o veinte entrevistados correctos (no son tus amigos), a conducir la charla sin vender nada, y a preguntar por conductas pasadas: cuándo te pasó, qué hiciste, cuánto pagaste, a quién más buscaste. Terminarás con una guía de entrevista lista para usarse esta semana y con la regla que separa el interés real del cumpl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2-oa01"/>
              </a:rPr>
              <a:t><![CDATA[El cliente que te responde: a quién hablar y qué pregu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ntrevistas · validacion · cliente · conducta · guio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preguntes si les gusta: pregunta qué han hech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2-oa01"/>
              </a:rPr>
              <a:t><![CDATA[El cliente que te responde: a quién hablar y qué pregu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entrevista no se busca la razón: se busca la anécdota, el número y el enoj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p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preguntes si les gusta: pregunta qué han hecho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2-oa01"/>
              </a:rPr>
              <a:t><![CDATA[El cliente que te responde: a quién hablar y qué pregu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ueb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í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vis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due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vand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curs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nes»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go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frió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ve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in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lerancia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r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or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i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ig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preguntes si les gusta: pregunta qué han hecho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2-oa01"/>
              </a:rPr>
              <a:t><![CDATA[El cliente que te responde: a quién hablar y qué pregu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ñ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nit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ecto.\n\n¿Cuá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ones?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i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i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i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on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i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st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x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v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vi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preguntes si les gusta: pregunta qué han hecho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2-oa01"/>
              </a:rPr>
              <a:t><![CDATA[El cliente que te responde: a quién hablar y qué pregu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sado es honesto; el futuro es corté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d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u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d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esa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p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s?»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uéntam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í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í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m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cist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t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»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pagarí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?»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v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?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st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preguntes si les gusta: pregunta qué han hecho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2-oa01"/>
              </a:rPr>
              <a:t><![CDATA[El cliente que te responde: a quién hablar y qué pregu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?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nativ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as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ste?»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de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tu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¿comprarías?»)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¿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til?»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la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¿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a?»)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n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ormul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b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preguntes si les gusta: pregunta qué han hecho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2-oa01"/>
              </a:rPr>
              <a:t><![CDATA[El cliente que te responde: a quién hablar y qué pregu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ios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c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u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cuénta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ó…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le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?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cia?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ta?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s?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ont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?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?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úsq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prob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?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busc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et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?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ste?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?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?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preguntes si les gusta: pregunta qué han hecho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2-oa01"/>
              </a:rPr>
              <a:t><![CDATA[El cliente que te responde: a quién hablar y qué pregu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?)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t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vist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ne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»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ergí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oj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g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uf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i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n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vis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up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l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s?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e?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nes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i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n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i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o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preguntes si les gusta: pregunta qué han hecho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2-oa01"/>
              </a:rPr>
              <a:t><![CDATA[El cliente que te responde: a quién hablar y qué pregu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que no recuerda la última vez que sufrió tu problema no tiene tu problema: tiene tu hipótesis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que parecen buenas y preguntas que sirve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2-oa01"/>
              </a:rPr>
              <a:t><![CDATA[El cliente que te responde: a quién hablar y qué pregu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90825"/>
        </p:xfrm>
        <a:graphic>
          <a:graphicData uri="http://schemas.openxmlformats.org/drawingml/2006/table">
            <a:tbl>
              <a:tblPr firstRow="1" bandRow="1"/>
              <a:tblGrid>
                <a:gridCol w="2066925"/>
                <a:gridCol w="2933700"/>
                <a:gridCol w="31146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a que no sir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or qué fal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a que sí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¿Te interesaría un servicio así?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gunta por un futuro hipotético: activa la cortes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¿Qué hiciste la última vez que te pasó?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¿Pagarías 300 pesos al mes?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cio inventado por ti, respuesta imaginaria por é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¿En qué gastas hoy y cuánto pagaste la última vez?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¿Qué te parece mi idea?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usca halago: contamina la respues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¿Por qué decidiste la opción que tienes hoy?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que parecen buenas y preguntas que sirve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2-oa01"/>
              </a:rPr>
              <a:t><![CDATA[El cliente que te responde: a quién hablar y qué pregu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2066925"/>
                <a:gridCol w="2933700"/>
                <a:gridCol w="31146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a que no sir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or qué fal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a que sí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¿Crees que es un problema común?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pinión sobre otros, no conducta prop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¿Cuándo fue la última vez que te quitó tiempo?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¿Usarías una app para esto?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gunta por la solución, no por el proble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¿Qué alternativas probaste antes y por qué las dejaste?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2-oa01"/>
              </a:rPr>
              <a:t><![CDATA[El cliente que te responde: a quién hablar y qué pregu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No preguntes si les gusta: pregunta qué han hech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pregunta de la entrevista segú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busca averigu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nducta pasad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Gasto actua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Quién decid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«Cuéntame la última vez que perdiste un pedido por no saber tu existencia»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2-oa01"/>
              </a:rPr>
              <a:t><![CDATA[El cliente que te responde: a quién hablar y qué pregu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«¿Cuánto pagaste el mes pasado por resolver esto, contando tu tiempo?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¿Quién aprueba en tu casa o negocio cuando se compra algo así?»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«¿Qué probaste antes de quedarte con la libreta de papel?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«¿A cuánto sale al año lo que gastas en esto hoy?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81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2-oa01"/>
              </a:rPr>
              <a:t><![CDATA[El cliente que te responde: a quién hablar y qué pregu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No preguntes si les gusta: pregunta qué han hech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 de quince entrevistas, el emprendedor resume: «a todos les encantó mi app, 13 me dijeron que la comprarían». Pero no puede citar ni un gasto actual ni una escena pasada de ninguna de las quince. ¿Qué pasó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ocos entrevistados: necesitaba cien para que el resultado fuera confiabl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muestra estuvo mal elegida: las entrevistas solo valen cuando son con desconocidos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2-oa01"/>
              </a:rPr>
              <a:t><![CDATA[El cliente que te responde: a quién hablar y qué pregu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s preguntas buscaron opiniones del futuro y no conductas del pasado: los trece «me encanta» son cortesía, no evidencia de que el supuesto de valor sea cier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2288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eligió mal el negocio: las apps nunca se validan entrevistand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2-oa01"/>
              </a:rPr>
              <a:t><![CDATA[El cliente que te responde: a quién hablar y qué pregu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No preguntes si les gusta: pregunta qué han hech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 incluir en las entrevistas a familiares y amigos cercanos para juntar más respuestas y llegar antes a vei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2-oa01"/>
              </a:rPr>
              <a:t><![CDATA[El cliente que te responde: a quién hablar y qué pregu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No preguntes si les gusta: pregunta qué han hech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 tu supuesto de cliente en una frase (quién, dónde, cuándo le pasa) y escribe tu guía de entrevista con las cinco paradas. Formula cada pregunta en pasado y con cifra posible: si alguna cae en «¿te gustaría…?», reescríbela. Agenda cinco conversaciones reales esta semana con gente que no te deba afec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338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prueba de que tu guía sirve: leerla y ver que ninguna respuesta puede salvarte la mañana del lun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2-oa01"/>
              </a:rPr>
              <a:t><![CDATA[El cliente que te responde: a quién hablar y qué pregu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2-oa01"/>
              </a:rPr>
              <a:t><![CDATA[El cliente que te responde: a quién hablar y qué pregu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uestra sale del supuesto de cliente: sufrió el problema hace poco y ya gasta en é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igos y familia no son muestra: el cariño contamina la respues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entrevista no se vende nada: presentar la solución falsea todas las respuesta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 en pasado y con cifra: escena, solución actual, costo, búsqueda y decisió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2-oa01"/>
              </a:rPr>
              <a:t><![CDATA[El cliente que te responde: a quién hablar y qué pregu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registra literal y se buscan patrones: veinte conversaciones bien hechas valen por cien encuesta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2-oa01"/>
              </a:rPr>
              <a:t><![CDATA[El cliente que te responde: a quién hablar y qué pregu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define a quién entrevista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no se presenta el producto en la entrevista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n las tres banderas rojas de las preguntas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las cinco paradas de la conversación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anota para que la entrevista sirva de evidencia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2-oa01"/>
              </a:rPr>
              <a:t><![CDATA[El cliente que te responde: a quién hablar y qué pregu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leccionar veinte entrevistados representativos del supuesto de cl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ir una entrevista sin vender y registrando frases literales y cifr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 en tus patrones el supuesto reventado, no el halago acumulad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a entrevista que no mendiga cumplid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2-oa01"/>
              </a:rPr>
              <a:t><![CDATA[El cliente que te responde: a quién hablar y qué pregu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Tu guía pregunta por escenas y por cartera, no por opiniones. Con eso en la mano, la calle responde: siguiente estación, la prueba mínima que cobra en ser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tu guía tiene «¿pagarías…?» y «¿qué te parece…?», vas a coleccionar «síes» de cortesía toda la semana. Reformula en pasado: cuándo, qué hiciste, cuánto pagast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2-oa01"/>
              </a:rPr>
              <a:t><![CDATA[El cliente que te responde: a quién hablar y qué pregu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ueba mínima: preventa, captación y prototipo sin gastar 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uando la conversación ya muestra el dolor y el gasto, la pregunta se vuelve incómoda de verdad: ¿sacará la cartera? Tres pruebas baratas para saberlo antes de que el ahorro se convierta en inventari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2026-10-25T02:16:10Z</dcterms:created>
  <dcterms:modified xsi:type="dcterms:W3CDTF">2026-10-25T02:16:10Z</dcterms:modified>
  <dc:title>El cliente que te responde: a quién hablar y qué preguntar</dc:title>
  <dc:description>Presentación editable del OA «El cliente que te responde: a quién hablar y qué preguntar». Enlace: https://negocios.lumbre.lat/object/emp-emp-c45-m02-oa01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