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5-m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5-m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5-m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emp-c45-m01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crees de tu cliente es una hipótesis, no un dato» (2 de 7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crees de tu cliente es una hipótesis, no un dato» (3 de 7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crees de tu cliente es una hipótesis, no un dato» (4 de 7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crees de tu cliente es una hipótesis, no un dato» (5 de 7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crees de tu cliente es una hipótesis, no un dato» (6 de 7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que crees de tu cliente es una hipótesis, no un dato» (7 de 7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5-m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5-m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A las dueñas les urge saber cuánto gastan en insumos cada semana → Val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clienta ideal tiene local de una sucursal y compra mayoreo los lunes → Cl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on el precio de 300 pesos mensuales cubro insumos, soporte y mi tiempo → Viabil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Hoy las dueñas anotan en libreta y se les olvida la mitad → Val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s encuentro en el mercado de la zona, no en redes sociales → Cl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Valor habla del problema y de lo que se sufre u paga hoy; cliente dice quién, dónde y cómo decide; viabilidad responde si tú puedes sostenerlo a ese pre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5-m01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confundió opiniones amables del futuro con conductas y dinero del pasado: ninguno de los 18 pagó algo parecido ni pidió el servicio cuando existía la alternativ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os 18 «sí» no compraron nada: **regalaron ánimo**, que es la moneda más barata del mundo, sobre todo a quien presenta «su proyecto». La validación se construye al revés: «¿cuándo fue la última vez que pagaste por resolver esto?, ¿cuánto?, ¿qué hiciste cuando no había solución?». Si nadie **sufrió pagando** antes, el supuesto de valor está en evidencia baja, sin importar cuántos sonrían. El préstamo de 80 mil se pidió contra la familia de supuestos menos probada: el orden exacto que este módulo declara erro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sí de cortesía no transfiere dinero; la evidencia sólida es gasto o conducta previa del cliente frente al problem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5-m01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la trampa estadística más cara del emprendimiento: **decir y hacer son dos idiomas distintos**. Encuestas hechas a conocidos o a públicos cautivos (grupos de redes, familiares) sobrestiman el interés por cortesía y novedad. La evidencia que cuenta es pasada y medible: pagó, firmó un anticipo, se apuntó dejando correo propio y dinero de por medio, cambió su proveedor. Con veinte «sí» declarados no tienes negocio: tienes veinte opiniones. Con tres anticipos de quinientos pesos, aunque te incomode la cifra, tienes un d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intención declarada no predice el pago: se valida con conducta real (dinero, tiempo o molestia ya sufrida) o con compromiso verific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5-m01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scribe tu idea en una línea y luego cinco frases de supuesto que puedan ser falsas (al menos una de pago y una de viabilidad). Márcalas con la matriz: impacto si cae, evidencia que tienes hoy. Elige el supuesto más peligroso y anota qué prueba barata podría reventarlo esta seman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5-m01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5-m01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el inventario de lo que no sab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5-m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29" r:id="rId1"/>
    <p:sldLayoutId id="2481907930" r:id="rId2"/>
    <p:sldLayoutId id="2481907931" r:id="rId3"/>
    <p:sldLayoutId id="2481907932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02ad530cd989e1a66fc7226842967620fb4e76ea65da79e1.jpg"/>
  <Relationship Id="rId3" Type="http://schemas.openxmlformats.org/officeDocument/2006/relationships/hyperlink" Target="https://negocios.lumbre.lat/object/emp-emp-c45-m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1-oa01" TargetMode="External"/>
  <Relationship Id="rId3" Type="http://schemas.openxmlformats.org/officeDocument/2006/relationships/hyperlink" Target="https://negocios.lumbre.lat/object/emp-emp-c45-m01-oa01" TargetMode="External"/>
  <Relationship Id="rId4" Type="http://schemas.openxmlformats.org/officeDocument/2006/relationships/hyperlink" Target="https://negocios.lumbre.lat/object/emp-emp-c45-m01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1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1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1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1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1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1-oa01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1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1-oa01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1-oa01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1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5-m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495800"/>
          <a:chOff x="514350" y="942975"/>
          <a:chExt cx="8534400" cy="44958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de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egoci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iene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b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gasta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3581400"/>
            <a:ext cx="4476750" cy="914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ducir la idea a un negocio concreto y listar los supuestos peligrosos que hay que comprobar antes de invertir.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emp-emp-c45-m01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1-oa01"/>
              </a:rPr>
              <a:t><![CDATA[La idea no es el negocio: lo que tienes que probar antes de ga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ducir la idea a un negocio concreto y listar los supuestos peligrosos que hay que comprobar antes de inverti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1-oa01"/>
              </a:rPr>
              <a:t><![CDATA[La idea no es el negocio: lo que tienes que probar antes de ga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 idea llega envuelta en supuestos: que el problema es real, que el cliente pagará, que tú puedes resolverlo. Este módulo te enseña a desempacar la idea y escribir los supuestos que, si caen, tumban el negocio; clasificarlos por impacto y evidencia, y cambiar el «me gusta tu proyecto» por la única pregunta que importa: cuánto pagas hoy por resolver esto. Antes de invertir un peso sabrás qué probar primero y con qué prueba barata lo sabrá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supuestos · validacion · riesgo · primer-cliente · idea-negoci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crees de tu cliente es una hipótesis, no un da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1-oa01"/>
              </a:rPr>
              <a:t><![CDATA[La idea no es el negocio: lo que tienes que probar antes de ga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dea cabe en una línea; el negocio cabe en los cinco supuestos que la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p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crees de tu cliente es una hipótesis, no un dato · 1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1-oa01"/>
              </a:rPr>
              <a:t><![CDATA[La idea no es el negocio: lo que tienes que probar antes de ga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ñ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p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e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ví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l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tarl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fic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él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rtific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pótes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crees de tu cliente es una hipótesis, no un dato · 2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1-oa01"/>
              </a:rPr>
              <a:t><![CDATA[La idea no es el negocio: lo que tienes que probar antes de ga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erlas.\n\nValid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verigu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gast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r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igrosid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ás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nd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er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rata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vier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r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;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crees de tu cliente es una hipótesis, no un dato · 3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1-oa01"/>
              </a:rPr>
              <a:t><![CDATA[La idea no es el negocio: lo que tienes que probar antes de ga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36220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36220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matriz de supuestos: impacto alto, evidencia baj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vande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rg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mos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dad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ag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0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ua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lo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rse)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bíca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s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mbarí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so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é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erto?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ac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crees de tu cliente es una hipótesis, no un dato · 4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1-oa01"/>
              </a:rPr>
              <a:t><![CDATA[La idea no es el negocio: lo que tienes que probar antes de ga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1962150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1962150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19240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ligatorias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pagarán»)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ía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»)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g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p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tie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entr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ligros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n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: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l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,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d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crees de tu cliente es una hipótesis, no un dato · 5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1-oa01"/>
              </a:rPr>
              <a:t><![CDATA[La idea no es el negocio: lo que tienes que probar antes de ga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ue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rup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in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l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lest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lvi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r»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am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lo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curs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yore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ne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nt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agram»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crees de tu cliente es una hipótesis, no un dato · 6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1-oa01"/>
              </a:rPr>
              <a:t><![CDATA[La idea no es el negocio: lo que tienes que probar antes de ga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abilida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r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g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b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m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ví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leo»).\n\n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brevi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mil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u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rte»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sc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5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ol»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tu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s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ría»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m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in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ti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tada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crees de tu cliente es una hipótesis, no un dato · 7 de 7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1-oa01"/>
              </a:rPr>
              <a:t><![CDATA[La idea no es el negocio: lo que tienes que probar antes de ga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 arruina un negocio comprobando; casi todos lo arruinan asumiendo que ya estaba comprobado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crees de tu cliente es una hipótesis, no un dat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1-oa01"/>
              </a:rPr>
              <a:t><![CDATA[La idea no es el negocio: lo que tienes que probar antes de ga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tres familias de supuestos: pregunta honesta y autoengaño típico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1-oa01"/>
              </a:rPr>
              <a:t><![CDATA[La idea no es el negocio: lo que tienes que probar antes de ga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3810000"/>
                <a:gridCol w="27813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mil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a pregunta que incomod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utoengaño favori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l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uánto paga o sufre hoy alguien por este problem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A la gente le va a encantar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ién exactamente, dónde lo encuentro y cómo decide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Es para todo el mund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iabi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Puedo entregarlo a ese precio y sostenerl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Ya veremos cuando venda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a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Sacó la cartera o solo asintió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Me dijeron que sí, les interesa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1-oa01"/>
              </a:rPr>
              <a:t><![CDATA[La idea no es el negocio: lo que tienes que probar antes de ga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133475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3810000"/>
                <a:gridCol w="27813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amil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a pregunta que incomod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utoengaño favorit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recu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Lo necesitarían cada semana o de vez en cuand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Cada negocio lo va a usar siempre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1-oa01"/>
              </a:rPr>
              <a:t><![CDATA[La idea no es el negocio: lo que tienes que probar antes de ga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 que crees de tu cliente es una hipótesis, no un da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frase de la idea «app de control de gastos para lavanderías» e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amilia de supues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comprueba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alo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ient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iabilidad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A las dueñas les urge saber cuánto gastan en insumos cada seman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1-oa01"/>
              </a:rPr>
              <a:t><![CDATA[La idea no es el negocio: lo que tienes que probar antes de ga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La clienta ideal tiene local de una sucursal y compra mayoreo los lun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Con el precio de 300 pesos mensuales cubro insumos, soporte y mi tiemp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71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Hoy las dueñas anotan en libreta y se les olvida la mitad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33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Las encuentro en el mercado de la zona, no en redes social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95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1-oa01"/>
              </a:rPr>
              <a:t><![CDATA[La idea no es el negocio: lo que tienes que probar antes de ga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 que crees de tu cliente es una hipótesis, no un da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ía muestra su idea de servicio de comida para oficinas a 20 conocidos y 18 le dicen «qué padre, yo lo compraría». Con eso pide prestados 80 mil pesos para la cocina. ¿Cuál es el defecto central de su «validación»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mostró la idea a demasiadas personas: bastaba con cinco opinione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67665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confundió opiniones amables del futuro con conductas y dinero del pasado: ninguno de los 18 pagó algo parecido ni pidió el servicio cuando existía la alternativ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1-oa01"/>
              </a:rPr>
              <a:t><![CDATA[La idea no es el negocio: lo que tienes que probar antes de ga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no hizo el logo ni la página antes de pedir el préstam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6002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el catering no es un negocio validable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1-oa01"/>
              </a:rPr>
              <a:t><![CDATA[La idea no es el negocio: lo que tienes que probar antes de ga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 que crees de tu cliente es una hipótesis, no un da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supuesto está validado cuando la mayoría de los encuestados declara que compraría el product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1-oa01"/>
              </a:rPr>
              <a:t><![CDATA[La idea no es el negocio: lo que tienes que probar antes de ga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 que crees de tu cliente es una hipótesis, no un da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 tu idea en una línea y luego cinco frases de supuesto que puedan ser falsas (al menos una de pago y una de viabilidad). Márcalas con la matriz: impacto si cae, evidencia que tienes hoy. Elige el supuesto más peligroso y anota qué prueba barata podría reventarlo esta seman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3813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e cuesta escribir los cinco, no es falta de creatividad: es que todavía tienes la idea por la solución y no por lo que se juega con ell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1-oa01"/>
              </a:rPr>
              <a:t><![CDATA[La idea no es el negocio: lo que tienes que probar antes de ga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1-oa01"/>
              </a:rPr>
              <a:t><![CDATA[La idea no es el negocio: lo que tienes que probar antes de ga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dea es la portada; el negocio son los supuestos que la sostienen y que hoy nadie certificó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familias de supuestos: valor (problema por el que se paga), cliente (quién y dónde) y viabilidad (puedo sostenerlo)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matriz impacto-evidencia ordena las pruebas: el supuesto que más duele si cae se prueba primer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ato es conducta y dinero pasados; la opinión amable del futuro no vale para decidir inversion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1-oa01"/>
              </a:rPr>
              <a:t><![CDATA[La idea no es el negocio: lo que tienes que probar antes de ga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idar no es buscar aprobación: es buscar la prueba que te obligue a corregir antes de gastar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1-oa01"/>
              </a:rPr>
              <a:t><![CDATA[La idea no es el negocio: lo que tienes que probar antes de ga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la idea no es el negoci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res familias de supuestos tiene toda idea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escribe un supuesto que se pueda comprobar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ferencia hay entre opinión y dato en la boca del cliente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supuesto se prueba primero y con qué tipo de prueba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1-oa01"/>
              </a:rPr>
              <a:t><![CDATA[La idea no es el negocio: lo que tienes que probar antes de ga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glosar tu idea en cinco supuestos redactados como frases falsab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orizarlos con la matriz impacto-evidencia y designar la prueba barata del más peligros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 cuándo una «validación» son solo encuestas de cortesí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l inventario de lo que no sab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1-oa01"/>
              </a:rPr>
              <a:t><![CDATA[La idea no es el negocio: lo que tienes que probar antes de ga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Ya ves tu idea como lo que es: una lista de peligros con precio. Siguiente: quién te puede confirmar cada uno, conversando sin que te regalen la raz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tu lista de supuestos dice «que les guste» y «que funcione», todavía estás abrazando la solución. Escribe frases que puedan ser falsas y duela comprobarla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5-m01-oa01"/>
              </a:rPr>
              <a:t><![CDATA[La idea no es el negocio: lo que tienes que probar antes de gasta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liente que te responde: a quién hablar y qué pregu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veinte conversaciones sobre conductas y gastos pasados valen más que cien encuestas de cortesía: cómo elegir a quién y qué preguntar para que la respuesta no sea un cumpli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2026-10-25T01:27:36Z</dcterms:created>
  <dcterms:modified xsi:type="dcterms:W3CDTF">2026-10-25T01:27:36Z</dcterms:modified>
  <dc:title>La idea no es el negocio: lo que tienes que probar antes de gastar</dc:title>
  <dc:description>Presentación editable del OA «La idea no es el negocio: lo que tienes que probar antes de gastar». Enlace: https://negocios.lumbre.lat/object/emp-emp-c45-m01-oa01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