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12-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yecto final: dos herramientas que se necesitan mutuamente»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yecto final: dos herramientas que se necesitan mutuamente»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yecto final: dos herramientas que se necesitan mutuamente»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yecto final: dos herramientas que se necesitan mutuamente»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1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yecto final: dos herramientas que se necesitan mutuament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anatomía de la meta, de 61% a 6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Dónde est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EE = disponibilidad × rendimiento × calidad = 0.82 × 0.86 × 0.866 = 0.611 ≈ 61%. El número que más pesa en tu contra es el primero: la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anatomía de la meta, de 61% a 6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La palanca 1: disponibilidad 82 → 8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 turno de 480 minutos, 82% significa 86 minutos perdidos. Bajar a 62 minutos (13%) sube la disponibilidad a 87%. Esos 24 minutos son paros que se evitan: preventivo en hora, material delante de la máquina, cambio de herramienta con gu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anatomía de la meta, de 61% a 6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La palanca 2: rendimiento 86 → 8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no se fuerza el ciclo: se mide el real (42 segundos), se documenta y se le da a la prensa 4 lo que necesita para no detenerse —balanceo del surtido y herramienta en buen estado—. Dos puntos de rendimiento sin arriesgar un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anatomía de la meta, de 61% a 6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La palanca 3: calidad 86.6 → 8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baba de hoy te come 3.4 puntos. Trampa de rebaba revisada, verificación en proceso cada 2 horas y la tarjeta de calidad como disparador: menos piezas que reventar, menos lote que ais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anatomía de la meta, de 61% a 6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La multi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0.87 × 0.88 × 0.89 = 0.681 ≈ 68%. La meta no es una proeza: son tres factores subiendo 3 a 5 puntos cada uno, todos con trabajo preventivo y de orden. Ninguno pide correr más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1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protocolo franja por franja, y qué alimenta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06:00-06:20 ·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unta de 5 minutos con el plan del día, asignación por matriz de habilidades y plática de seguridad con un riesgo específico. Alimenta: ausentismo (quién faltó) y el renglón de seguridad de la cuart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protocolo franja por franja, y qué alimenta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06:20-08:00 · Primer cont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las 08:00 cuentas piezas buenas contra el ritmo planeado en el cuello: si la prensa 4 va a 85 por hora, deben ser ~119. Alimenta: rendimiento del cue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protocolo franja por franja, y qué alimenta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08:00-10:00 · Ronda de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orrido con checklist: material delante de la máquina, herramienta, trampa de rebaba, guardas y sensores intactos. Alimenta: disponibilidad (paros que se evitan) y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protocolo franja por franja, y qué alimenta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10:00-12:00 · Contención y tarj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gundo conteo, verificación en proceso con Marisol, tarjetas de calidad de lo que salió mal y avisos a planeación con hora realista. Alimenta: calidad, merma y el acumulado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protocolo franja por franja, y qué alimenta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12:00-13:40 · Recuperación y cam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nutos de cuello pendientes de recuperar, confirmación de embarques, seguimiento al compromiso de mantenimiento. Alimenta: entregas prometidas y cumplimiento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el protocolo franja por franja, y qué alimenta d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13:40-14:00 ·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rtilla llena con los números ya hechos y recorrido con tu relevo. Alimenta: cierre de los ocho indicadores y la hoja de pa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rranque: junta de 5 minutos, plan, matriz de habilidades y plática de seguridad → Primer conteo a las 08:00: piezas del cuello contra ritmo planeado → Ronda de condiciones: material, herramienta, guardas y sensores → Contención y tarjetas: segundo conteo, verificación en proceso, avisos → Recuperación y camión: minutos de cuello, embarques confirmados → Entrega: cuartilla llena y recorrido con el relevo, 13:40-1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del turno: arranque (06:00-06:20), primer conteo (06:20-08:00), ronda de condiciones (08:00-10:00), contención y tarjetas (10:00-12:00), recuperación y camión (12:00-13:40) y entrega (13:40-14:00). Notarás que la recuperación va antes de la entrega: si dejas la cuenta del camión para el final, el tablero se llena de memoria y la cuartilla lleg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ranja tiene una tarea de 5 a 10 minutos que produce un dato del tablero, y el dato se anota en el momento, no «al 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rdenar la secuencia»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umplimiento del plan de la línea 3, hoy → Tablero del supervisor (diario, accionable en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isponibilidad de la prensa 4, hoy → Tablero del supervisor (diario, accionable en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uasi-accidentes reportados en el turno → Tablero del supervisor (diario, accionable en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ntregas prometidas cumplidas esta semana → Tablero del supervisor (diario, accionable en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tilidad operativa de la planta por mes → Tablero de gerencia (semanal, de t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otación de personal por trimestre → Tablero de gerencia (semanal, de t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OEE promedio de las tres líneas, tendencia de 12 semanas → Tablero de gerencia (semanal, de t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artera de clientes y días de crédito → Tablero de gerencia (semanal, de t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no cambia tu conducta en el turno, sale del tablero y se va al de gerencia, que es semanal y de t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87.1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isponibilidad = (480 - 62) ÷ 480 = 418 ÷ 480 = 0.8708 ≈ 87.1%. Ese es exactamente el número que el caso persigue: bajar los minutos perdidos, no forzar la máquina. Con 86 minutos perdidos (el 82% actual) la cuenta es (480-86)÷480 = 82.1%; la diferencia entre 82% y 87% son 24 minutos por turno que se recuperan con orden y preven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un turno de 480 minutos, 82% significa 86 minutos perdidos. Bajar a 62 minutos (13%) sube la disponibilidad a 8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2-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mplimiento del plan por línea, disponibilidad del horno, merma de producto, ausentismo del turno, cuasi-accidentes repor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ablero del supervisor se llena en el turno y se mueve con decisiones del turno: plan, horno (el cuello de la panificadora), merma, gente y seguridad. Las toneladas de harina y la rotación anual son de gerencia; la temperatura de cámara y la utilería son condiciones que se revisan, no indicadores con meta y semáforo; y los doce juntos es el museo que nadie llena. Mismo procedimiento, otro giro: el horno es la prensa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indicador tiene que poder moverse con una decisión que tú tomas antes de las 1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2-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confusión que mata los tableros. El del supervisor es diario, accionable en el turno y sirve para decidir antes de las 14:00: si un número no cambia tu conducta hoy, no entra. El de gerencia es semanal o mensual, de tendencia y comparativo, y sirve para asignar recursos y detectar patrones. Un tablero de supervisor con indicadores de gerencia no se puede accionar; uno de gerencia con indicadores del turno es ruido diario en la j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tablero del supervisor es diario y accionable en el turno; el de gerencia es semanal y de t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2-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si-accidentes reportados · meta: todos los que ocurran,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2: la meta empuja a forzar el ciclo y a posponer preventivos —exactamente lo que hoy te tiene en 82% de disponibilidad—; ninguna mejora se construye sobre una máquina sin preventivo. Línea 3: la más grave: ninguna pieza se recupera anulando una guarda; esa meta no es una meta, es un accidente con fecha. Línea 4: la utilidad operativa es indicador de gerencia, semanal y de tendencia; como meta diaria del supervisor no se puede accionar en el turno. Las líneas 0 y 1 están bien: dueño, hora y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nguna meta de OEE se persigue corriendo la máquina más rápido, y ninguna pieza se recupera anulando guardas o puenteando sens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egla de los 6 a 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tablero diario se llena en el turno y se lee en dos minutos: de 6 a 8 indicadores, cada uno con meta, semáforo y dueño d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ccionable en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a de filtro: ¿puedo mover este número con una decisión antes de las 14:00? Si no, es de g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protocolo llena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da franja del turno produce un dato y se anota en el momento: el tablero se llena solo, no «al 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ispon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inutos planeados - minutos parados) ÷ minutos planeados. La palanca más grande del 61 al 68: preventivos, material y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Meta, no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68% en 90 días es una decisión con fecha y condiciones: medir el ciclo real, hacer el preventivo, montar la herramienta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filtro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el tablero o el protocolo empujan a apurarse, quitar guardas o saltarse preventivos: el tablero está mal diseñ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Z6nelC2coW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12-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Manos a la obra: arma tus dos entregables. 1) Tu tablero de una página con 6 a 8 indicadores de TU línea, cada uno con meta, semáforo y dueño del dato —la tabla de este objeto es tu plantilla: cópiala y llénala con tus números—. 2) Tu protocolo hora por hora con las franjas de TU turno, anotando qué dato del tablero produce cada franja. 3) Escribe tu meta de OEE a 90 días con sus tres palancas y demuestra con números por qué es posible. 4) Revisa contra la regla de hierro: ¿hay algo en tu protocolo o tu tablero que empuje a correr la máquina, a saltarse un preventivo o a descuidar una guarda? Si lo hay, corrígelo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tablero y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12-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3954" r:id="rId1"/>
    <p:sldLayoutId id="2481923955" r:id="rId2"/>
    <p:sldLayoutId id="2481923956" r:id="rId3"/>
    <p:sldLayoutId id="248192395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3f49b87a965f1df9727e1dce50fbb93fb608075303906a21.jpg"/>
  <Relationship Id="rId3" Type="http://schemas.openxmlformats.org/officeDocument/2006/relationships/hyperlink" Target="https://negocios.lumbre.lat/object/emp-dtp-c35-m1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hyperlink" Target="https://negocios.lumbre.lat/object/emp-dtp-c35-m12-oa01" TargetMode="External"/>
  <Relationship Id="rId4" Type="http://schemas.openxmlformats.org/officeDocument/2006/relationships/hyperlink" Target="https://negocios.lumbre.lat/object/emp-dtp-c35-m12-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hyperlink" Target="https://negocios.lumbre.lat/object/emp-dtp-c35-m12-oa01" TargetMode="External"/>
  <Relationship Id="rId4" Type="http://schemas.openxmlformats.org/officeDocument/2006/relationships/hyperlink" Target="https://negocios.lumbre.lat/object/emp-dtp-c35-m12-oa01"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hyperlink" Target="https://negocios.lumbre.lat/object/emp-dtp-c35-m12-oa01" TargetMode="External"/>
  <Relationship Id="rId4" Type="http://schemas.openxmlformats.org/officeDocument/2006/relationships/hyperlink" Target="https://negocios.lumbre.lat/object/emp-dtp-c35-m12-oa01"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Z6nelC2coWM5.jpg"/>
  <Relationship Id="rId3" Type="http://schemas.openxmlformats.org/officeDocument/2006/relationships/hyperlink" Target="https://negocios.lumbre.lat/object/emp-dtp-c35-m12-oa01" TargetMode="External"/>
  <Relationship Id="rId4" Type="http://schemas.openxmlformats.org/officeDocument/2006/relationships/hyperlink" Target="https://www.youtube.com/watch?v=Z6nelC2coWM" TargetMode="External"/>
  <Relationship Id="rId5" Type="http://schemas.openxmlformats.org/officeDocument/2006/relationships/hyperlink" Target="https://www.youtube.com/watch?v=Z6nelC2coWM" TargetMode="External"/>
  <Relationship Id="rId6"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12-oa01" TargetMode="External"/>
  <Relationship Id="rId3"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ye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ble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a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toco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pervis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dtp-c35-m12-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457325"/>
            <a:ext cx="3105150" cy="20764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un tablero diario de una página con 6 a 8 indicadores con meta y semáforo, y un protocolo de supervisión hora por hora que haga que el tablero se llene solo, con una meta de OEE de 61% a 68% en 90 días que no se persigue corriendo la máqui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yecto final del curso de supervisor: dos entregables que se necesitan mutuamente. Un tablero de una página con 6 a 8 indicadores (cumplimiento del plan, disponibilidad, rendimiento, calidad, merma, ausentismo, cuasi-accidentes, entregas prometidas) con meta y semáforo; y un protocolo hora por hora que hace que el tablero se llene solo. La meta del caso: OEE de 61% a 68% en 90 días, subiendo disponibilidad con preventivos y balanceo, nunca con prisa. Caso ficticio: Vega Auto Part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3]]></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ablero diario · protocolo de supervisión · OEE · indicadores · mejora continua · proyecto fin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yecto final: dos herramientas que se necesitan mutuam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to de This_is_Engineering en Pixabay (licencia de contenido libre): woman, work, office, whiteboard, meeting, girl, female, employee, planning, business, smile, happy, work, work, office, office, office, meeting, meeting, meeting, meeting, meeting, employee, employee, business, business, business, business, smile, happy. https://pixabay.com/photos/woman-work-office-whiteboard-4702060/]]></a:t>
            </a:r>
          </a:p>
        </p:txBody>
      </p:sp>
      <p:sp>
        <p:nvSpPr>
          <p:cNvPr id="9" name=""/>
          <p:cNvSpPr txBox="1"/>
          <p:nvPr/>
        </p:nvSpPr>
        <p:spPr>
          <a:xfrm>
            <a:off x="514350" y="4324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jpg.]]></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yecto final: dos herramientas que se necesitan mutuament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ri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i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rc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tuam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bl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yecto final: dos herramientas que se necesitan mutuament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áf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tocol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perv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oc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o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oc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ga.\n\n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yecto final: dos herramientas que se necesitan mutuament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3]]></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que gobierna el proyecto enter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ridad nunca se sacrifica para cumplir una meta: ninguna pieza se recupera anulando guardas o puenteando sensores, y ninguna meta de OEE se persigue corriendo la máquina más rápido. La subida de 61% a 68% de este caso viene de preventivos y balanceo: minutos que se recuperan, ciclos que no se fuerzan. Si tu protocolo o tu tablero empujan al operario a apurarse, el tablero está mal diseñado: corrígelo antes de publica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yecto final: dos herramientas que se necesitan mutuament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e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n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s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vis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a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ona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c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erse]]></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pon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sent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si-accid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du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yecto final: dos herramientas que se necesitan mutuament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denc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yecto final: dos herramientas que se necesitan mutuam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ble 1: el tablero diario de la línea 3 llenado con el turno de Alicia (cifras: supuestos del caso ficticio). Cópialo y llénalo con los tuy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3]]></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000250"/>
                <a:gridCol w="1524000"/>
                <a:gridCol w="1181100"/>
                <a:gridCol w="1266825"/>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y]]></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máfo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ueño del dato y cuándo se ll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imiento del plan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2.7 (714 de 77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ar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cia · 13:40, del acumulado por SKU]]></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ilidad de prensa 4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cia · al cierre, de la hoja de pa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dimiento del cuello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ar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stavo · cada 2 horas, cuenta de pie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3]]></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000250"/>
                <a:gridCol w="1524000"/>
                <a:gridCol w="1181100"/>
                <a:gridCol w="1266825"/>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y]]></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máfo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ueño del dato y cuándo se ll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dad (buenas sobre producidas,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6.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isol · tarjeta de calidad y conteo de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ar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isol · al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sentismo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H · al arranque, 06: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3]]></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1524000"/>
                <a:gridCol w="1181100"/>
                <a:gridCol w="1266825"/>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ndicad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Hoy]]></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máfo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ueño del dato y cuándo se lle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si-accidentes repor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acumulado del año: 1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s los que ocurr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a · en el momento, en la hoja de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s prometidas cumplidas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 (camión de las 1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icia · 14:05, al confirmar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yecto final: dos herramientas que se necesitan mutuam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tregable 2, la meta: de 61% a 68% de OEE en 90 días. Gris es hoy, azul es la meta. La subida vive sobre todo en disponibilidad: 82 a 87. Caso ficticio · elaboración propia.]]></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fig-meta.jp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yecto final: dos herramientas que se necesitan mutuam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68% es una meta posible y no un deseo de junta directiva? Porque el OEE del turno es 61% = 82% × 86% × 86.6%, y el factor más bajo es la disponibilidad: se te escapa el 18% del tiempo planeado en paros, y ahí es donde Chuy, el de mantenimiento, pospone el preventivo de la prensa 4 «porque producción no p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yecto final: dos herramientas que se necesitan mutuam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uperar preventivos vale más puntos de disponibilidad que cualquier prisa: un ciclo forzado te gana dos piezas hoy y te deja la máquina tirada el jueves. La meta es decisión, no promesa: el caso la fija en 90 días porque el preventivo necesita fecha, el ciclo real de 42 segundos necesita medirse y documentarse, y la herramienta nueva de la prensa 4 necesita comprar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Ejemplo resuelto: la anatomía de la meta, de 61% a 68%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está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EE = disponibilidad × rendimiento × calidad = 0.82 × 0.86 × 0.866 = 0.611 ≈ 61%. El número que más pesa en tu contra es el primero: la disponibilid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Ejemplo resuelto: la anatomía de la meta, de 61% a 68%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alanca 1: disponibilidad 82 → 87]]></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turno de 480 minutos, 82% significa 86 minutos perdidos. Bajar a 62 minutos (13%) sube la disponibilidad a 87%. Esos 24 minutos son paros que se evitan: preventivo en hora, material delante de la máquina, cambio de herramienta con guí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Ejemplo resuelto: la anatomía de la meta, de 61% a 68%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alanca 2: rendimiento 86 → 88]]></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no se fuerza el ciclo: se mide el real (42 segundos), se documenta y se le da a la prensa 4 lo que necesita para no detenerse —balanceo del surtido y herramienta en buen estado—. Dos puntos de rendimiento sin arriesgar una man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Ejemplo resuelto: la anatomía de la meta, de 61% a 68%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alanca 3: calidad 86.6 → 89]]></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baba de hoy te come 3.4 puntos. Trampa de rebaba revisada, verificación en proceso cada 2 horas y la tarjeta de calidad como disparador: menos piezas que reventar, menos lote que aisl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Ejemplo resuelto: la anatomía de la meta, de 61% a 68%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ultiplica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0.87 × 0.88 × 0.89 = 0.681 ≈ 68%. La meta no es una proeza: son tres factores subiendo 3 a 5 puntos cada uno, todos con trabajo preventivo y de orden. Ninguno pide correr más rápi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yecto final: dos herramientas que se necesitan mutuam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tregable 3: el protocolo de supervisión, seis franjas que cubren el turno de 06:00 a 14:00. Cada franja alimenta indicadores distintos del tablero. Caso ficticio · elaboración propia.]]></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fig-protocolo.jp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yecto final: dos herramientas que se necesitan mutuam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tocolo es lo que hace que el tablero se llene solo. La lógica: cada franja tiene una tarea de 5 a 10 minutos que produce un dato del tablero, y el dato se anota en el momento, no «al rato». Alicia lo probó durante tres semanas con la línea 3: el primer día llenó 6 de 8 indicadores; el día cinco, los ocho sin pensar; y la entrega de turno del módulo anterior salió escrita en doce minutos porque las casillas ya estaban llenas. Un protocolo que no cabe en el turno es una carta a los Reyes Magos: franjas fijas, tareas cortas, y una regla de hierro —siempre hay tiempo para la parada de seguridad, aunque falte para todo lo demá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Ejemplo resuelto: el protocolo franja por franja, y qué alimenta de cada una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06:00-06:20 · Arranqu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ta de 5 minutos con el plan del día, asignación por matriz de habilidades y plática de seguridad con un riesgo específico. Alimenta: ausentismo (quién faltó) y el renglón de seguridad de la cuartil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Ejemplo resuelto: el protocolo franja por franja, y qué alimenta de cada una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06:20-08:00 · Primer conte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s 08:00 cuentas piezas buenas contra el ritmo planeado en el cuello: si la prensa 4 va a 85 por hora, deben ser ~119. Alimenta: rendimiento del cuell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Ejemplo resuelto: el protocolo franja por franja, y qué alimenta de cada una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08:00-10:00 · Ronda de condicione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rido con checklist: material delante de la máquina, herramienta, trampa de rebaba, guardas y sensores intactos. Alimenta: disponibilidad (paros que se evitan) y calid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Ejemplo resuelto: el protocolo franja por franja, y qué alimenta de cada un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0:00-12:00 · Contención y tarjeta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conteo, verificación en proceso con Marisol, tarjetas de calidad de lo que salió mal y avisos a planeación con hora realista. Alimenta: calidad, merma y el acumulado del pl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Ejemplo resuelto: el protocolo franja por franja, y qué alimenta de cada una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2:00-13:40 · Recuperación y cam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nutos de cuello pendientes de recuperar, confirmación de embarques, seguimiento al compromiso de mantenimiento. Alimenta: entregas prometidas y cumplimiento del pl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Ejemplo resuelto: el protocolo franja por franja, y qué alimenta de cada una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3:40-14:00 · Entreg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illa llena con los números ya hechos y recorrido con tu relevo. Alimenta: cierre de los ocho indicadores y la hoja de par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yecto final: dos herramientas que se necesitan mutuamen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seis franjas del protocolo de supervisión de Alicia, de la primera a la última del turn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rranque: junta de 5 minutos, plan, matriz de habilidades y plática de seguridad]]></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imer conteo a las 08:00: piezas del cuello contra ritmo planead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trega: cuartilla llena y recorrido con el relevo, 13:40-14:00]]></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ención y tarjetas: segundo conteo, verificación en proceso, avis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uperación y camión: minutos de cuello, embarques confirmados]]></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Ronda de condiciones: material, herramienta, guardas y sensor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yecto final: dos herramientas que se necesitan mutuamen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indicador según el tabler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ablero del supervisor (diario, accionable en el turn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ablero de gerencia (semanal, de tende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mplimiento del plan de la línea 3, hoy]]></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sponibilidad de la prensa 4, hoy]]></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asi-accidentes reportados en el turn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tregas prometidas cumplidas esta sem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tilidad operativa de la planta por m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otación de personal por trimestr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OEE promedio de las tres líneas, tendencia de 12 semana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artera de clientes y días de crédit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yecto final: dos herramientas que se necesitan mutuament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turno planeado de 480 minutos, la prensa 4 estuvo parada 62 minutos por causas evitables (preventivo pospuesto, falta de material, cambio de herramienta lento). ¿Cuál es la disponibilidad del turno, en porcentaje? Redondea a un decimal.]]></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yecto final: dos herramientas que se necesitan mutuamente]]></a:t>
            </a:r>
          </a:p>
        </p:txBody>
      </p:sp>
      <p:sp>
        <p:nvSpPr>
          <p:cNvPr id="8" name=""/>
          <p:cNvSpPr txBox="1"/>
          <p:nvPr/>
        </p:nvSpPr>
        <p:spPr>
          <a:xfrm>
            <a:off x="514350" y="154305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nsferencia: diseñas el tablero para una panificadora industrial con 3 líneas y turnos de 6 horas. Te ofrecen doce indicadores: toneladas de harina compradas, cumplimiento del plan por línea, disponibilidad del horno, tiempo de fermentación, merma de producto, quejas de clientes del mes, ausentismo del turno, OEE del horno, temperatura de la cámara, utilería (bolsas) en stock, cuasi-accidentes reportados y rotación anual de personal. Elige el conjunto de 5 que, como tablero DIARIO del supervisor, es accionable dentro del turn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neladas de harina, quejas del mes, rotación anual, temperatura de cámara, utilería en stock]]></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mplimiento del plan por línea, disponibilidad del horno, merma de producto, ausentismo del turno, cuasi-accidentes reportados]]></a:t>
            </a:r>
          </a:p>
        </p:txBody>
      </p:sp>
      <p:sp>
        <p:nvSpPr>
          <p:cNvPr id="9" name=""/>
          <p:cNvSpPr txBox="1"/>
          <p:nvPr/>
        </p:nvSpPr>
        <p:spPr>
          <a:xfrm>
            <a:off x="666750" y="2609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EE del horno, tiempo de fermentación, utilería, quejas del mes, temperatura de cámara]]></a:t>
            </a:r>
          </a:p>
        </p:txBody>
      </p:sp>
      <p:sp>
        <p:nvSpPr>
          <p:cNvPr id="10" name=""/>
          <p:cNvSpPr txBox="1"/>
          <p:nvPr/>
        </p:nvSpPr>
        <p:spPr>
          <a:xfrm>
            <a:off x="666750" y="33051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doce: mientras más información, mejor tabler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yecto final: dos herramientas que se necesitan mutuamen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ablero del supervisor y el de gerencia miden lo mismo; solo cambian el formato y la frecuenc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yecto final: dos herramientas que se necesitan mutuamente]]></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upervisor nuevo propone este primer tablero para la línea 3. Marca las tres líneas que están mal: alguna viola la regla de seguridad, alguna persigue la meta forzando el ciclo, y alguna no es accionable en el turno:]]></a:t>
            </a:r>
          </a:p>
        </p:txBody>
      </p:sp>
      <p:sp>
        <p:nvSpPr>
          <p:cNvPr id="9" name=""/>
          <p:cNvSpPr txBox="1"/>
          <p:nvPr/>
        </p:nvSpPr>
        <p:spPr>
          <a:xfrm>
            <a:off x="628650" y="29813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mplimiento del plan (%) · meta 95 · semáforo por turno · lo llena Alicia a las 13:40]]></a:t>
            </a:r>
          </a:p>
        </p:txBody>
      </p:sp>
      <p:sp>
        <p:nvSpPr>
          <p:cNvPr id="10" name=""/>
          <p:cNvSpPr txBox="1"/>
          <p:nvPr/>
        </p:nvSpPr>
        <p:spPr>
          <a:xfrm>
            <a:off x="628650" y="3657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si-accidentes reportados · meta: todos los que ocurran, en el mome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iezas por hora de la prensa 4 · meta: bajar el ciclo al estándar de 34 s aunque se posponga el preventiv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EE · meta 68% a 90 días, «aunque se corra con las guardas abiertas»]]></a:t>
            </a:r>
          </a:p>
        </p:txBody>
      </p:sp>
      <p:sp>
        <p:nvSpPr>
          <p:cNvPr id="9"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tilidad operativa de la planta · meta diaria por turn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Repaso para armar tu tabler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egla de los 6 a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Repaso para armar tu tabler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tablero diario se llena en el turno y se lee en dos minutos: de 6 a 8 indicadores, cada uno con meta, semáforo y dueño del da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Repaso para armar tu tabler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ccionable en el turn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Repaso para armar tu tabler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 de filtro: ¿puedo mover este número con una decisión antes de las 14:00? Si no, es de gerenc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Repaso para armar tu tabler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protocolo llena el tabler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Repaso para armar tu tabler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franja del turno produce un dato y se anota en el momento: el tablero se llena solo, no «al rat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Repaso para armar tu tabler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isponibilida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Repaso para armar tu tabler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nutos planeados - minutos parados) ÷ minutos planeados. La palanca más grande del 61 al 68: preventivos, material y ord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Repaso para armar tu tabler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Meta, no promes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Repaso para armar tu tabler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68% en 90 días es una decisión con fecha y condiciones: medir el ciclo real, hacer el preventivo, montar la herramienta nuev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Repaso para armar tu tabler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filtro de segurida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yecto final: dos herramientas que se necesitan mutuamente · Repaso para armar tu tabler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el tablero o el protocolo empujan a apurarse, quitar guardas o saltarse preventivos: el tablero está mal diseña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yecto final: dos herramientas que se necesitan mutuam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3]]></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2858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ómo calcular el OEE con disponibilidad, rendimiento y calidad (canal Capitalis)]]></a:t>
            </a:r>
          </a:p>
        </p:txBody>
      </p:sp>
      <p:sp>
        <p:nvSpPr>
          <p:cNvPr id="10" name=""/>
          <p:cNvSpPr txBox="1"/>
          <p:nvPr/>
        </p:nvSpPr>
        <p:spPr>
          <a:xfrm>
            <a:off x="4362450" y="2771775"/>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verificado en YouTube: el desglose del indicador que gobierna la meta del proyecto. Vuelve a él cuando llenes tu tablero por primera vez.]]></a:t>
            </a:r>
          </a:p>
        </p:txBody>
      </p:sp>
      <p:sp>
        <p:nvSpPr>
          <p:cNvPr id="11" name=""/>
          <p:cNvSpPr txBox="1"/>
          <p:nvPr/>
        </p:nvSpPr>
        <p:spPr>
          <a:xfrm>
            <a:off x="4362450" y="45148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oyecto final: dos herramientas que se necesitan mutuamen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nos a la obra: arma tus dos entregables. 1) Tu tablero de una página con 6 a 8 indicadores de TU línea, cada uno con meta, semáforo y dueño del dato —la tabla de este objeto es tu plantilla: cópiala y llénala con tus números—.]]></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2) Tu protocolo hora por hora con las franjas de TU turno, anotando qué dato del tablero produce cada franja. 3) Escribe tu meta de OEE a 90 días con sus tres palancas y demuestra con números por qué es posibl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4) Revisa contra la regla de hierro: ¿hay algo en tu protocolo o tu tablero que empuje a correr la máquina, a saltarse un preventivo o a descuidar una guarda? Si lo hay, corrígelo hoy.]]></a:t>
            </a:r>
          </a:p>
        </p:txBody>
      </p:sp>
      <p:sp>
        <p:nvSpPr>
          <p:cNvPr id="8" name=""/>
          <p:cNvSpPr txBox="1"/>
          <p:nvPr/>
        </p:nvSpPr>
        <p:spPr>
          <a:xfrm>
            <a:off x="514350" y="23717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rueba de realidad: si mañana no puedes llenar el tablero en menos de 15 minutos con el turno andando, sobra un indicador o falta una franja en el protocol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blero diario de 6 a 8 indicadores: cada uno con meta, semáforo y dueño del da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tocolo hora por hora es lo que llena el tablero: el dato se anota en el momento, no al fina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EE = disponibilidad × rendimiento × calidad; la palanca más grande del turno suele ser la disponibilidad.]]></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61% a 68% son tres factores subiendo 3 a 5 puntos con preventivos y balanceo, no con pris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ta es decisión con condiciones y fecha, no promesa de jun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del supervisor se acciona en el turno; el de gerencia es semanal y de tend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indicadores cambian mi conducta antes de las 14:00 y cuáles son de tendencia?]]></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franja del protocolo produce cada número del tablero?]]></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s minutos de paro evitable me separan de mi meta de disponibilidad?]]></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forzar el ciclo o posponer preventivos destruye la meta que persigue?]]></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e diría mi tablero a mi gerente en dos minutos, y qué le diría a mi relev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y llenar diario un tablero de 6 a 8 indicadores con meta, semáforo y dueño del da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 protocolo de supervisión hora por hora que produzca los datos del tablero sin heroísm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ender una meta de OEE con la multiplicación de sus tres factores y su plan de 90 dí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tablero y protoco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us dos entregables están listos: tablero accionable, protocolo que lo llena, meta posible sin tocar una guarda. Con esto cierras el curso de supervisor: a aplicarlo 30 días seguidos.]]></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regla de 6 a 8 indicadores y la multiplicación del OEE: el tropiezo típico es un tablero-museo que nadie llena, o una meta que solo se logra corriendo la máqui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06: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g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c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eg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rc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rt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rr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f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tu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ucursa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ar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12-oa01"/>
              </a:rPr>
              <a:t><![CDATA[Proyecto: tu tablero diario y tu protocolo de supervi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curs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abl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2026-10-25T05:54:41Z</dcterms:created>
  <dcterms:modified xsi:type="dcterms:W3CDTF">2026-10-25T05:54:41Z</dcterms:modified>
  <dc:title>Proyecto: tu tablero diario y tu protocolo de supervisión</dc:title>
  <dc:description>Presentación editable del OA «Proyecto: tu tablero diario y tu protocolo de supervisión». Enlace: https://negocios.lumbre.lat/object/emp-dtp-c35-m12-oa01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