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11-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1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1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r la cuartilla en 12 minutos (de 13:40 a 13: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Minuto 0-3: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l tablero del turno sales sin interpretar: acumulado por SKU contra plan, minutos de paro con causa. Si el número no está en el tablero, esa es tu primera falla del día: el tablero se llena durante el turno, no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r la cuartilla en 12 minutos (de 13:40 a 13: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Minuto 3-6: lo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idad: las 38 cuarentenadas con su tarjeta. Material: qué bobina queda y qué herramental está montado. Cada pendiente con cantidad, lugar y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r la cuartilla en 12 minutos (de 13:40 a 13: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Minuto 6-8: seguridad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condición provisional de la prensa 4 con todas sus letras: qué se ajustó, qué falta (sensor), qué NO hacer con ella (no forzar el ciclo, no anular la guarda). Este renglón no se abrevia ni se «explic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r la cuartilla en 12 minutos (de 13:40 a 13: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Minuto 8-10: personas y prom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baja de don Genaro mañana, Karla restringida a empaque, y el compromiso de Chuy con fecha. Un pendiente sin nombre y fecha no es compromiso: es esper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lenar la cuartilla en 12 minutos (de 13:40 a 13: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Minuto 10-12: recorrido y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orres la línea con Raúl frente a las seis paradas del diagrama, él pregunta, tú señalas la máquina. Firman los dos con la hora. La firma no es burocracia: es el momento en que los dos declaran que la entrega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qué hace Raúl con la cuartilla a las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4:00 — lee de arriba abajo, no de 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seguridad (renglón 5), luego calidad pendiente (renglón 3): son los dos que pueden costar un accidente o un rechazo. El acumulado puede esperar diez minutos; la condición provisional de la prensa 4,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qué hace Raúl con la cuartilla a las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14:05 — decide el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prensa 4 en ajuste provisional, arranca verificando el sensor con mantenimiento antes de correr el ciclo completo: la cuartilla le dijo exactamente eso. Ayer, sin cuartilla, aprendió a los golpes y con veinte minutos de p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qué hace Raúl con la cuartilla a las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14:15 — asigna el trabaj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38 piezas a rebarbar entran a su plan con dueño y hora, y las 52 liberadas ya no le quitan tiempo: la entrega se las describió con criterio de lib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qué hace Raúl con la cuartilla a las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14:30 — hereda el compromiso, no la de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jueves le toca a él recibir el preventivo de Chuy: la fecha está escrita y firmada, así que el reclamo deja de ser personal y pasa a ser de bitácora. Los turnos que se entregan bien dejan de pelear entre 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ducción: acumulado del día contra plan, por SKU, frente al tablero → Paros: minutos parados, causa y a quién se llamó → Calidad: las 38 piezas cuarentenadas, dónde están y qué sigue → Material: bobina de SP-118 disponible y herramental montado → Seguridad: el ajuste provisional de la prensa 4, frente a la máquina → Compromisos: lo pedido a mantenimiento, con nombr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corrido sigue el flujo de la línea: primero cuánto salió y qué lo frenó, luego lo que quedó mal (calidad), con qué se hace (material), cómo está el riesgo (seguridad) y quién lo resuelve (compromisos). Cambiar el orden suena trivial; en la práctica hace que la parada de seguridad —la más importante— se diga de última, con prisa y con el relevo mirando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corrido de las 13:40: seis paradas frente a la máquina, una cuartilla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rdenar la secuenci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4 al 100, no le muevas nada que está bien ajus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0: «quedamos parejos» no dice cuántas piezas de 620, ni que 38 siguen cuarentenadas con rebaba esperando rebarbar: la calidad pendiente desapareció. Línea 1: es la más grave —la prensa 4 quedó con ajuste provisional y sensor por revisar; decir «no le muevas, está bien ajustada» invierte la verdad y esconde una condición de seguridad. Línea 2: «ya verás quién falta» oculta que don Genaro, el único que hace cierto ensamble, no regresa mañana. Las líneas 3 y 4 son vagas, pero no esconden uno de los tres vacíos críticos: son flojera, no pelig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vacíos, un turno perdido: la prensa 4 con ajuste provisional, las 38 piezas cuarentenadas y don Genaro que no regresará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Detective de errore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umulado · paros · calidad · herramiental · seguridad · personal · compromisos ·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cho casillas, seis preguntas y un cierre: el acumulado y los paros dicen qué salió; calidad, material y seguridad dicen qué puede costar caro mañana; personal y compromisos dicen quién sigue y qué le prometiste; la firma con la hora cierra la cadena de responsabilidad. Cada palabra que falta es un turno que alguien tendría que adiv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ntrega de turno se escribe en una cuartilla y se entrega en persona con un recorrido por l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96 de 620 SP-118 → Acumulado contra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5 minutos de paro por cambio de herramienta → Paros y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8 piezas cuarentenadas con rebaba → Calidad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s bobinas de SP-118 en línea → Material y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nsa 4 con ajuste provisional →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n Genaro no regresa mañana →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ventivo de prensa 4 el jueves → Compromi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rma de los dos supervisores a las 13:52 → Cierre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entrega completa contesta seis preguntas: cuánto salió, qué paró y por qué, qué calidad quedó pendiente, con qué se trabaja, cómo está la seguridad y quién 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cer el recorrido aunque sea comprimido —seguridad y calidad pendiente frente a la máquina— y quedar por escrito en qué se completó y a qué hora, porque un ajuste provisional y un lote cuarentenado se entregan viéndolos, no señalándolos en un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artilla sin recorrido deja al relevo adivinando frente a la máquina —exactamente la queja de Raúl—. El recorrido comprimido (seguridad y calidad frente a la máquina, lo demás en la hoja) cuesta cinco minutos y cierra el círculo; delegar la entrega en una operadora al día siguiente rompe la cadena de responsabilidad y llega tarde. Posponer el camión por un papeleo es resolver mal el problema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ntrega de turno se escribe en una cuartilla y se entrega en persona con un recorrido por l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que costó el martes de Raúl. La condición de seguridad se entrega escrita en la cuartilla, dicha en persona y señalada frente a la máquina, con firma de quien entrega y de quien recibe. El boca a boca se deforma en el primer turno: «ajuste provisional» llega al tercero como «ya está buena, nada más no la fuerces», y al cuarto ya nadie recuerda qué se debía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ajuste provisional de seguridad nunca se omite: la seguridad nunca se sacrifica para cumplir una meta, y el turno que sigue necesita saber en qué máquina anduvo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turno no termina cuando suena la alarma: termina cuando tu relevo entiende la línea · Memoria de la entrega: casa cada cosa con su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turno no termina cuando suena la alarma: termina cuando tu relevo entiende la línea · Memoria de la entrega: casa cada cosa con su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v_nO5c4QxPQ]]></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Mismo procedimiento, otro giro: administras un centro de distribución con turno diurno y nocturno. A las 18:00 entregas con 320 pedidos surtidos de 400, una andariña con fuga hidráulica «ya casi lista», dos pedidos fuertes sin confirmar con el cliente y un auxiliar que renuncia el viernes. Escribe tu cuartilla de ocho casillas con esos datos y marca cuál renglón es de seguridad, cuál es calidad/servicio pendiente y cuál es personal. ¿Qué le dirías al nocturno frente a la andariña, y qué pasaría si solo lo mandas por WhatsAp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ntrega de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257" r:id="rId1"/>
    <p:sldLayoutId id="2481917258" r:id="rId2"/>
    <p:sldLayoutId id="2481917259" r:id="rId3"/>
    <p:sldLayoutId id="24819172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ec0355ccdbaf2c02efd12d95ad1ba3e2f516fe1694b1c691.jpg"/>
  <Relationship Id="rId3" Type="http://schemas.openxmlformats.org/officeDocument/2006/relationships/hyperlink" Target="https://negocios.lumbre.lat/object/emp-dtp-c35-m1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hyperlink" Target="https://negocios.lumbre.lat/object/emp-dtp-c35-m11-oa01" TargetMode="External"/>
  <Relationship Id="rId4" Type="http://schemas.openxmlformats.org/officeDocument/2006/relationships/hyperlink" Target="https://negocios.lumbre.lat/object/emp-dtp-c35-m11-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hyperlink" Target="https://negocios.lumbre.lat/object/emp-dtp-c35-m11-oa01" TargetMode="External"/>
  <Relationship Id="rId4" Type="http://schemas.openxmlformats.org/officeDocument/2006/relationships/hyperlink" Target="https://negocios.lumbre.lat/object/emp-dtp-c35-m11-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hyperlink" Target="https://negocios.lumbre.lat/object/emp-dtp-c35-m11-oa01" TargetMode="External"/>
  <Relationship Id="rId4" Type="http://schemas.openxmlformats.org/officeDocument/2006/relationships/hyperlink" Target="https://negocios.lumbre.lat/object/emp-dtp-c35-m11-oa01"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hyperlink" Target="https://negocios.lumbre.lat/object/emp-dtp-c35-m11-oa01" TargetMode="External"/>
  <Relationship Id="rId4"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v_nO5c4QxPQ6.jpg"/>
  <Relationship Id="rId3" Type="http://schemas.openxmlformats.org/officeDocument/2006/relationships/hyperlink" Target="https://negocios.lumbre.lat/object/emp-dtp-c35-m11-oa01" TargetMode="External"/>
  <Relationship Id="rId4" Type="http://schemas.openxmlformats.org/officeDocument/2006/relationships/hyperlink" Target="https://www.youtube.com/watch?v=v_nO5c4QxPQ" TargetMode="External"/>
  <Relationship Id="rId5" Type="http://schemas.openxmlformats.org/officeDocument/2006/relationships/hyperlink" Target="https://www.youtube.com/watch?v=v_nO5c4QxPQ" TargetMode="External"/>
  <Relationship Id="rId6"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r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i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g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ng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divin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dtp-c35-m1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323975"/>
            <a:ext cx="3105150" cy="23336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la entrega de turno de una cuartilla con sus ocho casillas (acumulado, paros, calidad pendiente, material, seguridad, personal y compromisos) y entregarla en persona con un recorrido por la línea, sin dejar fuera ningún pendiente de segur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espertino reclama por WhatsApp porque recibe sin bitácora: nadie le dijo que la prensa 4 quedó con ajuste provisional, que hay 38 piezas cuarentenadas ni que don Genaro no regresa mañana. Este objeto enseña al supervisor a entregar el turno como se entrega un quirófano: una cuartilla llena, recorrido en persona y pendientes con nombre y fecha. Plantilla de una cuartilla ya llenada con el turno de Alicia. Caso ficticio: Vega Auto Parts, Sila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trega de turno · bitácora · cuartilla · relevo · comunicación operativa · supervis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urno no termina cuando suena la alarma: termina cuando tu relevo entiende la lín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to de Pexels en Pixabay (licencia de contenido libre): notebook, notes, pen, writing, diary, paper, fountain pen, journal, write, writing notes, writing, writing, writing, writing, writing, diary, journal, journal. https://pixabay.com/photos/notebook-notes-pen-writing-diary-1840276/ — la libreta es la herramienta; lo que importa es lo que entra en ella.]]></a:t>
            </a:r>
          </a:p>
        </p:txBody>
      </p:sp>
      <p:sp>
        <p:nvSpPr>
          <p:cNvPr id="9" name=""/>
          <p:cNvSpPr txBox="1"/>
          <p:nvPr/>
        </p:nvSpPr>
        <p:spPr>
          <a:xfrm>
            <a:off x="514350" y="4324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jpg.]]></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a:t>
            </a:r>
          </a:p>
        </p:txBody>
      </p:sp>
      <p:sp>
        <p:nvSpPr>
          <p:cNvPr id="8" name=""/>
          <p:cNvSpPr txBox="1"/>
          <p:nvPr/>
        </p:nvSpPr>
        <p:spPr>
          <a:xfrm>
            <a:off x="514350" y="2019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úl, supervisor del vespertino en Vega Auto Parts (empresa ficticia de Silao), llevaba dos semanas reclamando por WhatsApp a Alicia, la del matutino: «me dejan la línea a ver si se puede». El martes pasado lo comprobó: llegó a las 14:00, arrancó la prensa 4 sin saber que había quedado con un ajuste provisional tras el problema de rebaba, y a los veinte minutos paró otra ve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le avisó de las 38 piezas cuarentenadas que su turno debía rebarbar, ni de que don Genaro —el único que hace cierto ensamble— no regresaría mañana por su trámite de jubilación. Tres vacíos, un turno perdido y una pelea entre turnos que no era pelea: era falta de bitácora.\n\nAllí se recibe el turno (el módulo del arranque te enseña a leerlo); aquí lo vas a entregar tú.]]></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9]]></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 entreg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ntrega de turno se escribe en una cuartilla y se entrega en persona con un recorrido por la línea. Los pendientes se dejan con nombre y fecha, y un ajuste provisional de seguridad nunca se omite: la seguridad nunca se sacrifica para cumplir una meta, y el turno que sigue necesita saber en qué máquina anduvo el riesgo. Lo que viaja en un mensaje de WhatsApp «ya te paso detalles» no es entrega: es adivinanza con buena volunt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mu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K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9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1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ó]]></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b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i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d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mi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i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urno no termina cuando suena la alarma: termina cuando tu relevo entiende la lín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corrido de las 13:40: seis paradas frente a la máquina, una cuartilla en la mano. Caso ficticio · elaboración propi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fig-recorrido.jp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urno no termina cuando suena la alarma: termina cuando tu relevo entiende la lín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ocho casillas de la cuartilla caben en cuatro familias: lo que salió, lo que quedó pendiente, con qué se hace y quién sigue. Caso ficticio · elaboración propi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fig-casillas.jp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a:t>
            </a:r>
          </a:p>
        </p:txBody>
      </p:sp>
      <p:sp>
        <p:nvSpPr>
          <p:cNvPr id="8" name=""/>
          <p:cNvSpPr txBox="1"/>
          <p:nvPr/>
        </p:nvSpPr>
        <p:spPr>
          <a:xfrm>
            <a:off x="514350" y="2019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la cuartilla de entrega, llenada con el turno de Alicia (cifras: supuestos del caso ficticio). Cópiala y llena la columna derecha con los tuy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9]]></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657350"/>
                <a:gridCol w="4457700"/>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y entregó Alicia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turno (en blanco para lle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Acumulado vs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P-118: 596 buenas de 620. BR-40: 118 de 150, se recorr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Paros y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nsa 4: 35 min parados, cambio de herramienta; material: 10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Calidad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8 piezas cuarentenadas con rebaba: rebarbar y re-verificar; tarjeta leva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9]]></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657350"/>
                <a:gridCol w="4457700"/>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y entregó Alicia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turno (en blanco para lle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Material y 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bobinas SP-118 en línea; herramental BR-40 montado para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nsa 4 con ajuste PROVISIONAL tras la rebaba: guarda puesta, sensor por revisar; no forzar 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n Genaro no regresa mañana (jubilación); Karla solo en empa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49]]></a:t>
            </a:r>
          </a:p>
        </p:txBody>
      </p:sp>
      <p:graphicFrame>
        <p:nvGraphicFramePr>
          <p:cNvPr id="7" name="" descr=""/>
          <p:cNvGraphicFramePr>
            <a:graphicFrameLocks noGrp="1"/>
          </p:cNvGraphicFramePr>
          <p:nvPr/>
        </p:nvGraphicFramePr>
        <p:xfrm>
          <a:off x="514350" y="1257300"/>
          <a:ext cx="8115300" cy="2352675"/>
        </p:xfrm>
        <a:graphic>
          <a:graphicData uri="http://schemas.openxmlformats.org/drawingml/2006/table">
            <a:tbl>
              <a:tblPr firstRow="1" bandRow="1"/>
              <a:tblGrid>
                <a:gridCol w="1657350"/>
                <a:gridCol w="4457700"/>
                <a:gridCol w="2000250"/>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y entregó Alicia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turno (en blanco para lle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Compromi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uy (mantenimiento): preventivo de prensa 4 comprometido el jue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Firma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cia Ramírez · 13:52 · Raúl recibió y recorrió l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 · Ejemplo resuelto: llenar la cuartilla en 12 minutos (de 13:40 a 13:52)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nuto 0-3: los númer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tablero del turno sales sin interpretar: acumulado por SKU contra plan, minutos de paro con causa. Si el número no está en el tablero, esa es tu primera falla del día: el tablero se llena durante el turno, no al fin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 · Ejemplo resuelto: llenar la cuartilla en 12 minutos (de 13:40 a 13:52)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nuto 3-6: los pendient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idad: las 38 cuarentenadas con su tarjeta. Material: qué bobina queda y qué herramental está montado. Cada pendiente con cantidad, lugar y respons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 · Ejemplo resuelto: llenar la cuartilla en 12 minutos (de 13:40 a 13:52)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nuto 6-8: seguridad primer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condición provisional de la prensa 4 con todas sus letras: qué se ajustó, qué falta (sensor), qué NO hacer con ella (no forzar el ciclo, no anular la guarda). Este renglón no se abrevia ni se «explica despué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 · Ejemplo resuelto: llenar la cuartilla en 12 minutos (de 13:40 a 13:52)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nuto 8-10: personas y promes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aja de don Genaro mañana, Karla restringida a empaque, y el compromiso de Chuy con fecha. Un pendiente sin nombre y fecha no es compromiso: es esperanz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 · Ejemplo resuelto: llenar la cuartilla en 12 minutos (de 13:40 a 13:52)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nuto 10-12: recorrido y firm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es la línea con Raúl frente a las seis paradas del diagrama, él pregunta, tú señalas la máquina. Firman los dos con la hora. La firma no es burocracia: es el momento en que los dos declaran que la entrega ocurri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 · Ejemplo resuelto: qué hace Raúl con la cuartilla a las 14:00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4:00 — lee de arriba abajo, no de corri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seguridad (renglón 5), luego calidad pendiente (renglón 3): son los dos que pueden costar un accidente o un rechazo. El acumulado puede esperar diez minutos; la condición provisional de la prensa 4, 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 · Ejemplo resuelto: qué hace Raúl con la cuartilla a las 14:00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4:05 — decide el arranqu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prensa 4 en ajuste provisional, arranca verificando el sensor con mantenimiento antes de correr el ciclo completo: la cuartilla le dijo exactamente eso. Ayer, sin cuartilla, aprendió a los golpes y con veinte minutos de par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 · Ejemplo resuelto: qué hace Raúl con la cuartilla a las 14:00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4:15 — asigna el trabajo pendi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38 piezas a rebarbar entran a su plan con dueño y hora, y las 52 liberadas ya no le quitan tiempo: la entrega se las describió con criterio de liber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 · Ejemplo resuelto: qué hace Raúl con la cuartilla a las 14:00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4:30 — hereda el compromiso, no la deu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eves le toca a él recibir el preventivo de Chuy: la fecha está escrita y firmada, así que el reclamo deja de ser personal y pasa a ser de bitácora. Los turnos que se entregan bien dejan de pelear entre ell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urno no termina cuando suena la alarma: termina cuando tu relevo entiende la línea]]></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seis paradas del recorrido de las 13:40 con tu relevo, en el orden en que se hacen frente a la línea:]]></a:t>
            </a:r>
          </a:p>
        </p:txBody>
      </p:sp>
      <p:sp>
        <p:nvSpPr>
          <p:cNvPr id="9"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os: minutos parados, causa y a quién se llamó]]></a:t>
            </a:r>
          </a:p>
        </p:txBody>
      </p:sp>
      <p:sp>
        <p:nvSpPr>
          <p:cNvPr id="10" name=""/>
          <p:cNvSpPr txBox="1"/>
          <p:nvPr/>
        </p:nvSpPr>
        <p:spPr>
          <a:xfrm>
            <a:off x="628650" y="2933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idad: las 38 piezas cuarentenadas, dónde están y qué sigue]]></a:t>
            </a:r>
          </a:p>
        </p:txBody>
      </p:sp>
      <p:sp>
        <p:nvSpPr>
          <p:cNvPr id="11" name=""/>
          <p:cNvSpPr txBox="1"/>
          <p:nvPr/>
        </p:nvSpPr>
        <p:spPr>
          <a:xfrm>
            <a:off x="628650" y="32956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terial: bobina de SP-118 disponible y herramental montado]]></a:t>
            </a:r>
          </a:p>
        </p:txBody>
      </p:sp>
      <p:sp>
        <p:nvSpPr>
          <p:cNvPr id="12" name=""/>
          <p:cNvSpPr txBox="1"/>
          <p:nvPr/>
        </p:nvSpPr>
        <p:spPr>
          <a:xfrm>
            <a:off x="628650" y="3657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guridad: el ajuste provisional de la prensa 4, frente a la máqu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romisos: lo pedido a mantenimiento, con nombre y fecha]]></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roducción: acumulado del día contra plan, por SKU, frente al table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urno no termina cuando suena la alarma: termina cuando tu relevo entiende la línea]]></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aúl recibió esta entrega «de WhatsApp» un martes. Marca las tres líneas que esconden un vacío crítico (una condición de seguridad, una calidad pendiente y una baja de personal):]]></a:t>
            </a:r>
          </a:p>
        </p:txBody>
      </p:sp>
      <p:sp>
        <p:nvSpPr>
          <p:cNvPr id="9" name=""/>
          <p:cNvSpPr txBox="1"/>
          <p:nvPr/>
        </p:nvSpPr>
        <p:spPr>
          <a:xfrm>
            <a:off x="628650" y="2895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damos parejos patrón, saqué todo lo que se pudo 💪🔥»]]></a:t>
            </a:r>
          </a:p>
        </p:txBody>
      </p:sp>
      <p:sp>
        <p:nvSpPr>
          <p:cNvPr id="10"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4 al 100, no le muevas nada que está bien ajustada»]]></a:t>
            </a:r>
          </a:p>
        </p:txBody>
      </p:sp>
      <p:sp>
        <p:nvSpPr>
          <p:cNvPr id="11" name=""/>
          <p:cNvSpPr txBox="1"/>
          <p:nvPr/>
        </p:nvSpPr>
        <p:spPr>
          <a:xfrm>
            <a:off x="628650" y="36195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ñana van a estar cortos de gente, ya verás quién falta»]]></a:t>
            </a:r>
          </a:p>
        </p:txBody>
      </p:sp>
      <p:sp>
        <p:nvSpPr>
          <p:cNvPr id="12"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aterial el de siempre, nada ra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alquier cosa me hablas, salud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urno no termina cuando suena la alarma: termina cuando tu relevo entiende la línea]]></a:t>
            </a:r>
          </a:p>
        </p:txBody>
      </p:sp>
      <p:sp>
        <p:nvSpPr>
          <p:cNvPr id="8" name=""/>
          <p:cNvSpPr txBox="1"/>
          <p:nvPr/>
        </p:nvSpPr>
        <p:spPr>
          <a:xfrm>
            <a:off x="514350" y="1800225"/>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uartilla de entrega tiene ocho casillas: completa la regla con las palabras que faltan.\n\nEl ___ contra plan por SKU, los ___ y su causa, la ___ pendiente con cantidad y lugar, el material y el ___, la ___ (un ajuste provisional nunca se omite), el ___ con sus bajas anunciadas, los ___ dejados a mantenimiento con nombre y fecha, y la ___ con la ho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urno no termina cuando suena la alarma: termina cuando tu relevo entiende la línea]]></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dato del turno con la casilla de la cuartilla donde se entrega:]]></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596 de 620 SP-118]]></a:t>
            </a:r>
          </a:p>
        </p:txBody>
      </p:sp>
      <p:sp>
        <p:nvSpPr>
          <p:cNvPr id="11" name=""/>
          <p:cNvSpPr txBox="1"/>
          <p:nvPr/>
        </p:nvSpPr>
        <p:spPr>
          <a:xfrm>
            <a:off x="514350" y="32004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35 minutos de paro por cambio de herramienta]]></a:t>
            </a:r>
          </a:p>
        </p:txBody>
      </p:sp>
      <p:sp>
        <p:nvSpPr>
          <p:cNvPr id="12" name=""/>
          <p:cNvSpPr txBox="1"/>
          <p:nvPr/>
        </p:nvSpPr>
        <p:spPr>
          <a:xfrm>
            <a:off x="514350" y="3552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38 piezas cuarentenadas con rebaba]]></a:t>
            </a:r>
          </a:p>
        </p:txBody>
      </p:sp>
      <p:sp>
        <p:nvSpPr>
          <p:cNvPr id="13" name=""/>
          <p:cNvSpPr txBox="1"/>
          <p:nvPr/>
        </p:nvSpPr>
        <p:spPr>
          <a:xfrm>
            <a:off x="514350" y="3905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os bobinas de SP-118 en línea]]></a:t>
            </a:r>
          </a:p>
        </p:txBody>
      </p:sp>
      <p:sp>
        <p:nvSpPr>
          <p:cNvPr id="14"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nsa 4 con ajuste provision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on Genaro no regresa mañana]]></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reventivo de prensa 4 el jueves]]></a:t>
            </a:r>
          </a:p>
        </p:txBody>
      </p:sp>
      <p:sp>
        <p:nvSpPr>
          <p:cNvPr id="9"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Firma de los dos supervisores a las 13:52]]></a:t>
            </a:r>
          </a:p>
        </p:txBody>
      </p:sp>
      <p:sp>
        <p:nvSpPr>
          <p:cNvPr id="10" name=""/>
          <p:cNvSpPr txBox="1"/>
          <p:nvPr/>
        </p:nvSpPr>
        <p:spPr>
          <a:xfrm>
            <a:off x="514350" y="2276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os y caus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idad pendient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terial y herramient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guridad]]></a:t>
            </a:r>
          </a:p>
        </p:txBody>
      </p:sp>
      <p:sp>
        <p:nvSpPr>
          <p:cNvPr id="15" name=""/>
          <p:cNvSpPr txBox="1"/>
          <p:nvPr/>
        </p:nvSpPr>
        <p:spPr>
          <a:xfrm>
            <a:off x="628650" y="39624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rsonal]]></a:t>
            </a:r>
          </a:p>
        </p:txBody>
      </p:sp>
      <p:sp>
        <p:nvSpPr>
          <p:cNvPr id="16" name=""/>
          <p:cNvSpPr txBox="1"/>
          <p:nvPr/>
        </p:nvSpPr>
        <p:spPr>
          <a:xfrm>
            <a:off x="628650" y="43148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ompromis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Cierre de la entreg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 Acumulado contra pl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urno no termina cuando suena la alarma: termina cuando tu relevo entiende la línea]]></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n las 13:55 y el recorrido completo tomaría diez minutos más: tu camión de salida ya está en la rampa y tu relevo dice «no hay bronca, pásame la hoja y ya nos vemos mañana». La decisión correcta es:]]></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regar la hoja y ahorrarse el recorrido: lo importante ya está escri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9]]></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r el recorrido aunque sea comprimido —seguridad y calidad pendiente frente a la máquina— y quedar por escrito en qué se completó y a qué hora, porque un ajuste provisional y un lote cuarentenado se entregan viéndolos, no señalándolos en un papel]]></a:t>
            </a:r>
          </a:p>
        </p:txBody>
      </p:sp>
      <p:sp>
        <p:nvSpPr>
          <p:cNvPr id="8" name=""/>
          <p:cNvSpPr txBox="1"/>
          <p:nvPr/>
        </p:nvSpPr>
        <p:spPr>
          <a:xfrm>
            <a:off x="666750" y="2543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sponer la salida del camión para tener tiempo de sobra]]></a:t>
            </a:r>
          </a:p>
        </p:txBody>
      </p:sp>
      <p:sp>
        <p:nvSpPr>
          <p:cNvPr id="9" name=""/>
          <p:cNvSpPr txBox="1"/>
          <p:nvPr/>
        </p:nvSpPr>
        <p:spPr>
          <a:xfrm>
            <a:off x="666750" y="2924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le a Marisol que le explique a Raúl mañana en la mañ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urno no termina cuando suena la alarma: termina cuando tu relevo entiende la línea]]></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máquina quedó con un ajuste provisional, basta con decírselo de palabra al operario de más confianza del turno que entra.]]></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urno no termina cuando suena la alarma: termina cuando tu relevo entiende la línea · Memoria de la entrega: casa cada cosa con su mom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sal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e del tablero, minuto 0 de la cuar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provi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trega escrito, dicho y señalado frente a la máqu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si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compromiso: es esper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con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os declaran que la entrega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hatsApp 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ivinanza con buena volun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 · Memoria de la entrega: casa cada cosa con su momento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emp-dtp-c35-m11-oa01"/>
              </a:rPr>
              <a:t><![CDATA[Abrir el juego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753100"/>
          <a:chOff x="514350" y="247650"/>
          <a:chExt cx="8629650" cy="57531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urno no termina cuando suena la alarma: termina cuando tu relevo entiende la lín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rocedimiento de relevo y entrega de turno (canal NAVARRETE SECURITY)]]></a:t>
            </a:r>
          </a:p>
        </p:txBody>
      </p:sp>
      <p:sp>
        <p:nvSpPr>
          <p:cNvPr id="10" name=""/>
          <p:cNvSpPr txBox="1"/>
          <p:nvPr/>
        </p:nvSpPr>
        <p:spPr>
          <a:xfrm>
            <a:off x="4362450" y="2771775"/>
            <a:ext cx="42672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verificado en YouTube: un procedimiento de relevo en el sector de seguridad privada. La estructura —en persona, con libreta y con pendientes nombrados— es la misma que sirve en planta; el contexto profesional es distinto y así se dice aquí.]]></a:t>
            </a:r>
          </a:p>
        </p:txBody>
      </p:sp>
      <p:sp>
        <p:nvSpPr>
          <p:cNvPr id="11" name=""/>
          <p:cNvSpPr txBox="1"/>
          <p:nvPr/>
        </p:nvSpPr>
        <p:spPr>
          <a:xfrm>
            <a:off x="4362450" y="54578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urno no termina cuando suena la alarma: termina cuando tu relevo entiende la línea]]></a:t>
            </a:r>
          </a:p>
        </p:txBody>
      </p:sp>
      <p:sp>
        <p:nvSpPr>
          <p:cNvPr id="8" name="" descr=""/>
          <p:cNvSpPr/>
          <p:nvPr/>
        </p:nvSpPr>
        <p:spPr>
          <a:xfrm>
            <a:off x="514350" y="20383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20193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turno se entrega como un quirófano: con pase de paciente, pendientes escritos y quien recibe confirmando en voz alta. Lo que no se dice, no se hereda: se abandona.]]></a:t>
            </a:r>
          </a:p>
        </p:txBody>
      </p:sp>
      <p:sp>
        <p:nvSpPr>
          <p:cNvPr id="10" name="" descr=""/>
          <p:cNvSpPr/>
          <p:nvPr/>
        </p:nvSpPr>
        <p:spPr>
          <a:xfrm>
            <a:off x="514350" y="31527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31337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Bitácora de línea · Vega Auto Parts (caso ficti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9]]></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turno no termina cuando suena la alarma: termina cuando tu relevo entiende la línea]]></a:t>
            </a:r>
          </a:p>
        </p:txBody>
      </p:sp>
      <p:sp>
        <p:nvSpPr>
          <p:cNvPr id="8" name=""/>
          <p:cNvSpPr txBox="1"/>
          <p:nvPr/>
        </p:nvSpPr>
        <p:spPr>
          <a:xfrm>
            <a:off x="514350" y="18002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smo procedimiento, otro giro: administras un centro de distribución con turno diurno y nocturno.]]></a:t>
            </a:r>
          </a:p>
        </p:txBody>
      </p:sp>
      <p:sp>
        <p:nvSpPr>
          <p:cNvPr id="9" name=""/>
          <p:cNvSpPr txBox="1"/>
          <p:nvPr/>
        </p:nvSpPr>
        <p:spPr>
          <a:xfrm>
            <a:off x="514350" y="248602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as 18:00 entregas con 320 pedidos surtidos de 400, una andariña con fuga hidráulica «ya casi lista», dos pedidos fuertes sin confirmar con el cliente y un auxiliar que renuncia el viern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cuartilla de ocho casillas con esos datos y marca cuál renglón es de seguridad, cuál es calidad/servicio pendiente y cuál es personal. ¿Qué le dirías al nocturno frente a la andariña, y qué pasaría si solo lo mandas por WhatsApp?]]></a:t>
            </a:r>
          </a:p>
        </p:txBody>
      </p:sp>
      <p:sp>
        <p:nvSpPr>
          <p:cNvPr id="8" name=""/>
          <p:cNvSpPr txBox="1"/>
          <p:nvPr/>
        </p:nvSpPr>
        <p:spPr>
          <a:xfrm>
            <a:off x="514350" y="2714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procedimiento no cambia con el giro: cambia el vocabulario. Si tu cuartilla tiene menos de ocho casillas llenas, ya sabes qué le toca adivinar al que sigue.]]></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ga es una cuartilla con ocho casillas: acumulado, paros, calidad, material, seguridad, personal, compromisos y fir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 en persona con un recorrido de seis paradas frente a la máquin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juste provisional de seguridad nunca se omite ni se «explica despué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pendiente se deja con nombre y fecha: sin fecha no es compromi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4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idad pendiente viaja con cantidad, lugar y criterio de libera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n los dos supervisores con la hora: la firma cierra la cadena de responsabilid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4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es son las ocho casillas de la cuartilla y qué dato va en cada u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el recorrido en persona no se sustituye con la hoja ni con WhatsApp?]]></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a con una condición de seguridad que se entrega solo de palabra?]]></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convierte un pendiente en compromiso?]]></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ce tu relevo con tu cuartilla en sus primeros 30 minut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4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cuartilla de entrega en doce minutos con los datos del tablero y de las tarjet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ir el recorrido de las 13:40 con las seis paradas y la firma de cierr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pendientes de seguridad y calidad sin abreviarlos, aunque haya prisa de cam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ntrega de tur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u relevo ya no adivina: recibe cuartilla, recorrido y pendientes con fecha. Siguiente: el proyecto del curso — el tablero diario que hace que esta cuartilla se llene casi sola.]]></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ocho casillas y el orden del recorrido: el tropiezo típico es dejar la seguridad para el final de la plática o entregar la hoja sin recorrer la líne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1-oa01"/>
              </a:rPr>
              <a:t><![CDATA[Entrega de turno: que quien sigue no tenga que adivin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4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 tu tablero diario y tu protocolo de supervisión]]></a:t>
            </a:r>
            <a:r>
              <a:rPr lang="en-US" strike="noStrike" sz="2100" spc="0" u="none" cap="none">
                <a:solidFill>
                  <a:srgbClr val="1B2438">
                    <a:alpha val="100000"/>
                  </a:srgbClr>
                </a:solidFill>
                <a:latin typeface="Calibri"/>
              </a:rPr>
              <a:t><![CDATA[ — ya sabes recibir el turno, leer el plan, medir la capacidad, contener el día torcido y entregarlo por escrito; en el proyecto final arma las dos herramientas que convierten todo eso en rutina: el tablero de una página y tu protocolo hora por ho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2026-10-25T04:03:04Z</dcterms:created>
  <dcterms:modified xsi:type="dcterms:W3CDTF">2026-10-25T04:03:04Z</dcterms:modified>
  <dc:title>Entrega de turno: que quien sigue no tenga que adivinar</dc:title>
  <dc:description>Presentación editable del OA «Entrega de turno: que quien sigue no tenga que adivinar». Enlace: https://negocios.lumbre.lat/object/emp-dtp-c35-m11-oa01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