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9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9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9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dtp-c35-m09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u línea no rinde lo que rinde tu máquina más rápida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u línea no rinde lo que rinde tu máquina más rápida» (3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apacidad de la línea 3 por estación (piezas por hora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9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apacidad de la línea 3 por estación (piezas por hora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9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capacidad del turno en tre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Paso 1. Capacidad por estación, con ciclo med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nvierte cada estación a piezas por hora (3,600 ÷ segundos de ciclo) o usa la medición directa. La línea 3: 105 · 105 · 100 · 96 · **85** · 98 · 120. Si solo tienes el ciclo, multiplícalo por las piezas del plan y verás el turno en segun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9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capacidad del turno en tre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Paso 2. La mínima man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prensa 4 marca 85 piezas/hora → **8 h × 85 = 680 piezas** de techo, y 28,800 ÷ 42 = **685** en el escenario de reloj sin un solo paro. El plan de hoy pide 770: no es que el turno vaya flojo, es que **el plan no cabe**. Las otras seis estaciones no agregan una pieza a ese número; agregan inventario delante de la 4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9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capacidad del turno en tre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Paso 3. Plan de ataque en tres plaz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**Hoy**: balancear con los siete operadores que llegaron y asegurar material y herramienta en la prensa 4 para que no pare. **30 días**: medir y documentar el ciclo real de 42 s con la herramienta actual, y registrar cada paro con causa. **90 días**: herramienta nueva y preventivo programado fuera del turno, para regresar al ciclo de 34 s. Recuperar esos 8 s vale **162 piezas por turno**: más que cualquier pri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9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9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dtp-c35-m09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Bobina y herramienta listas junto a la prensa 4 antes de las 06:00 → Sube lo que sale del cuel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Medir 20 piezas seguidas y documentar el ciclo real de 42 s → Sube lo que sale del cuel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Que un segundo operador le dé material a la prensa mientras Gustavo ajusta → Sube lo que sale del cuel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gendar el preventivo de la prensa 4 fuera del turno matutino → Sube lo que sale del cuel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oner dos operadores extra en empaque → No mueve la produ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Acelerar la desbobinadora para que sobre material → No mueve la produ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Pasar a un operador de empaque a prensa 1, que también va por arriba del cuello → No mueve la produ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Quitar la guarda lateral para alimentar más rápido → Inaceptable: se para y se esca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odo lo que produzcas por arriba de la estación más lenta se acumula delante del cuello como inventario, no como entregas: echar gente a empaque no produce una sola pieza m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9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No se toca la guarda: se para el experimento, se reporta el ajuste provisional y se escala con el número del hoyo; mientras tanto proteges el cuello con material listo y sin paros evitab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cuenta «12 × 8 = 96 piezas» suena a que cierra el hoyo de 90. Es la trampa: **ninguna pieza se recupera anulando una guarda, puenteando un sensor o metiendo la mano en el área de peligro**. El turno lleva cero accidentes con registro y **11 cuasi-accidentes**: ese récord es el que se rompe el día que se normaliza el atajo, y se rompe con una persona, no con una pieza. La opción 2 es la misma opción 1 con un permiso de 30 minutos. La 4 eres tú dentro del área de peligro: peor aún. Lo que sí existe es la salida segura y además productiva: material y herramienta listos, un segundo operador alimentando (fuera del área), preventivo agendado y el hoyo escalado para decidir entre recortar, horas extra autorizadas o mover el camión. **Si la única salida que ves es insegura, se para y se escala.**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inguna pieza se recupera anulando una guarda, puenteando un sensor o metiendo la mano en el área de peligro; si la única salida es insegura, se para y se esca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9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65 piezas BR-4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620 × 42 s = **26,040 s** del cuello. Quedan 28,800 − 26,040 = **2,760 s** = 46 minutos, y 2,760 ÷ 42 = 65.7 → **65 piezas** de las 150. Sale el mismo número por el otro camino: el techo de reloj era 685 y 685 − 620 = 65. Es decir: **85 BR-40 no se hacen**, y eso en el mejor escenario de la prensa 4. La recuperación se mide en el cuello: echar gente a empaque no agrega una sola de esas 85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tiempo que el cuello pierde no se recupera al final del turno: la recuperación del plan se mide en minutos de la estación más lenta, no en gente movida a las estaciones rápi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9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escalera de capacidad, de 847 a 66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847 · lo que dice el sis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28,800 ÷ 34 s = 847 piezas. Es el número con el que planeación calculó el plan de 770 y por eso «sí cabía». Nadie lo ha medido desde el cambio de herramienta: es una capacidad **declarada**, no demostr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9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escalera de capacidad, de 847 a 66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685 · el techo de reloj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28,800 ÷ 42 s = 685.7 → 685 piezas. Es el máximo absoluto de la prensa 4 si no para un segundo, no se le cae una pieza y no cambia de herramienta. Sirve como techo físico, no como m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9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escalera de capacidad, de 847 a 66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680 · la capacidad demostr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8 h × 85 piezas/hora = 680. Es lo que la estación entregó con el personal de hoy, con sus microparos adentro. Con este número se promete, no con el techo de reloj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9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escalera de capacidad, de 847 a 66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664 · lo que puedes entregar bue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 680 se le descuenta la merma histórica del turno (2.3%): 680 × 0.023 = 15.6 → quedan **664 piezas buenas**. Contra las 770 del plan, el hoyo real es de **106 piezas**. Ese es el número con el que se habla con planeación y con e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9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9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dtp-c35-m09-oa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 · Columnas 1–5 de 7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9-oa01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 · Columnas 1–5 de 7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9-oa01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 · Columnas 1, 6–7 de 7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9-oa01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Usé el ciclo de 34 s que trae el sistema: me salieron 847 piezas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romedio (709 ÷ 7 = 101) no existe en una línea en serie: ninguna estación produce 101 y la de 85 manda sobre todas. El 34 s es un ciclo **declarado**, no medido desde el cambio de herramienta: con él el plan «cabe» y en el piso no aparece. El empaque de 120 piezas/hora es capacidad **ociosa**: alcanza para 960 piezas que la prensa 4 nunca le va a entregar. Correctos: identificar la mínima (85 → 680) y descontar la merma antes de prometer (664 buenas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apacidad del turno no es el promedio de las estaciones ni la mejor de ellas: es la de la más lenta, descontándole sus propios par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9-oa01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Detective de errores» (2 de 2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 en la aritmética del cuello: 28,800 ÷ 34 = 847 piezas, y hasta descontando la merma del 2.3% quedan alrededor de 827 buenas, por arriba de las 770. Pero el hallazgo no es que 34 s sea mágico: es que **en cuanto se mueve el cuello aparece el siguiente**. La dobladora rinde 96 piezas/hora = **768 en ocho horas**, dos abajo del plan. Por eso el plan de ataque se documenta y se vuelve a medir: la capacidad de hoy ya no será la capacidad de dentro de 90 dí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uando el cuello recupera ciclo, la estación que sigue en lentitud se convierte en el nuevo techo: la dobladora rinde 768 piezas en ocho horas, dos abajo del plan de 770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9-oa01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847 → Piezas que caben si creyeras el ciclo de 34 s del sis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85 → Techo de reloj con el ciclo real de 42 s y cero par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80 → Capacidad demostrada: 8 h × 85 piezas/hora con el personal de ho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64 → Piezas buenas después de la merma histórica del 2.3%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70 → Lo que subió planeación: 620 SP-118 + 150 BR-4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9 min → Tiempo extra de prensa 4 que faltaría para llegar a 770, sin par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770 piezas a 42 s son 32,340 s: 3,540 s más de los 28,800 s del turno, es decir 59 minutos de cuello que no exist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9-oa01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Relacionar» (2 de 2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9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dtp-c35-m09-oa01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2311dsNFmd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9-oa01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Sal del caso. Otra empresa ficticia: una empacadora de tortillas con tres líneas y turnos de 6 horas (21,600 s). Su estación más lenta es la enfardadora: 18 s por paquete. La molinera rinde 1,600 paquetes por turno y la mesa de reparto 2,000. Calcula el techo del turno de la enfardadora y decide: si el pedido sube 1,300 paquetes, ¿a dónde mandas la gente y a dónde NO? Después haz tu propia hoja de capacidad: cinco estaciones de tu operación, su ciclo medido (mide 20 piezas seguidas con cronómetro), sus piezas por hora, su producto en tu turno, quién más las opera y qué decides hoy con ese núm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9-oa01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flexión» (2 de 2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9-oa01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guntas clave del tema» (2 de 2)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capacidad del turno y cuello de botel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9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76" r:id="rId1"/>
    <p:sldLayoutId id="2481907977" r:id="rId2"/>
    <p:sldLayoutId id="2481907978" r:id="rId3"/>
    <p:sldLayoutId id="248190797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ac2a26c121c19f2398a86910b8bafe2adb04d1d6c29b8461.jpg"/>
  <Relationship Id="rId3" Type="http://schemas.openxmlformats.org/officeDocument/2006/relationships/hyperlink" Target="https://negocios.lumbre.lat/object/emp-dtp-c35-m09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hyperlink" Target="https://negocios.lumbre.lat/object/emp-dtp-c35-m09-oa01" TargetMode="External"/>
  <Relationship Id="rId4" Type="http://schemas.openxmlformats.org/officeDocument/2006/relationships/hyperlink" Target="https://negocios.lumbre.lat/object/emp-dtp-c35-m09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hyperlink" Target="https://negocios.lumbre.lat/object/emp-dtp-c35-m09-oa01" TargetMode="External"/>
  <Relationship Id="rId4" Type="http://schemas.openxmlformats.org/officeDocument/2006/relationships/hyperlink" Target="https://negocios.lumbre.lat/object/emp-dtp-c35-m09-oa01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hyperlink" Target="https://negocios.lumbre.lat/object/emp-dtp-c35-m09-oa01" TargetMode="External"/>
  <Relationship Id="rId4" Type="http://schemas.openxmlformats.org/officeDocument/2006/relationships/hyperlink" Target="https://negocios.lumbre.lat/object/emp-dtp-c35-m09-oa01" TargetMode="External"/>
  <Relationship Id="rId5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hyperlink" Target="https://negocios.lumbre.lat/object/emp-dtp-c35-m09-oa01" TargetMode="External"/>
  <Relationship Id="rId4" Type="http://schemas.openxmlformats.org/officeDocument/2006/relationships/hyperlink" Target="https://negocios.lumbre.lat/object/emp-dtp-c35-m09-oa01" TargetMode="External"/>
  <Relationship Id="rId5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2311dsNFmds7.jpg"/>
  <Relationship Id="rId3" Type="http://schemas.openxmlformats.org/officeDocument/2006/relationships/hyperlink" Target="https://negocios.lumbre.lat/object/emp-dtp-c35-m09-oa01" TargetMode="External"/>
  <Relationship Id="rId4" Type="http://schemas.openxmlformats.org/officeDocument/2006/relationships/hyperlink" Target="https://www.youtube.com/watch?v=2311dsNFmds" TargetMode="External"/>
  <Relationship Id="rId5" Type="http://schemas.openxmlformats.org/officeDocument/2006/relationships/hyperlink" Target="https://www.youtube.com/watch?v=2311dsNFmds" TargetMode="External"/>
  <Relationship Id="rId6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9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pacidad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rno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b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dtp-c35-m09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la capacidad real del turno a partir del ciclo medido de cada estación, identificar la estación que la define y priorizar las acciones que sí la elevan sin comprometer la segurida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línea en serie rinde lo que rinde su estación más lenta, no lo que rinde la más rápida. Este objeto enseña a calcular la capacidad del turno con el ciclo medido —no con el del sistema—, a descontar paros y merma antes de prometer, y a separar lo que sube la producción de lo solo mueve piezas o es inseguro. Con la línea 3 de Vega Auto Parts (caso ficticio): siete estaciones, una prensa 4 en 42 segundos y 680 piezas de tech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apacidad-del-turno · cuello-de-botella · ciclo-real · tiempos-estandar · seguridad · supervisor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línea no rinde lo que rinde tu máquina más rápi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943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 de schrott en Pixabay (licencia de contenido libre): overhead conveyor, industry, plant, nature, conveyor technology, assembly line. https://pixabay.com/photos/overhead-conveyor-industry-plant-455464/ — En una línea en serie cada estación le entrega trabajo a la siguiente: el paso de las ocho horas lo fija la más lenta, no la más rápi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010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jp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413385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425767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línea no rinde lo que rinde tu máquina más rápid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eni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bobinado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ado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am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ti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spon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áp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ca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6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80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80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línea no rinde lo que rinde tu máquina más rápid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\n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2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u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imi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fra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s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línea no rinde lo que rinde tu máquina más rápid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4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 la mínim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línea en serie, la capacidad del turno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s el promedio de las estaciones ni la mejor de el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es la de la más lenta, descontándole sus propios paros. Todo lo que produzcas por arriba de ese número se acumula delante del cuello como inventario, no como entregas. Y el tiempo que el cuello pierde,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 lo recupera al final del tur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esas piezas ya no exist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pacidad de la línea 3 por estación (piezas por hora)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4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143250"/>
                <a:gridCol w="4972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tegorí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s por hora medidas con el personal de hoy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bobinad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0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nsa 1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0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nsa 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blad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96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nsa 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8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sam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9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pacidad de la línea 3 por estación (piezas por hora)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4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866775"/>
        </p:xfrm>
        <a:graphic>
          <a:graphicData uri="http://schemas.openxmlformats.org/drawingml/2006/table">
            <a:tbl>
              <a:tblPr firstRow="1" bandRow="1"/>
              <a:tblGrid>
                <a:gridCol w="3143250"/>
                <a:gridCol w="4972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tegorí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s por hora medidas con el personal de hoy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paqu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2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línea no rinde lo que rinde tu máquina más rápida · Ejemplo resuelto: la capacidad del turno en tres pasos · Paso 1 de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Capacidad por estación, con ciclo medi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 cada estación a piezas por hora (3,600 ÷ segundos de ciclo) o usa la medición directa. La línea 3: 105 · 105 · 100 · 96 ·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· 98 · 120. Si solo tienes el ciclo, multiplícalo por las piezas del plan y verás el turno en segundo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línea no rinde lo que rinde tu máquina más rápida · Ejemplo resuelto: la capacidad del turno en tres pasos · Paso 2 de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La mínima man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nsa 4 marca 85 piezas/hora →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 h × 85 = 680 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techo, y 28,800 ÷ 42 =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8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el escenario de reloj sin un solo paro. El plan de hoy pide 770: no es que el turno vaya flojo, es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lan no c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s otras seis estaciones no agregan una pieza a ese número; agregan inventario delante de la 4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línea no rinde lo que rinde tu máquina más rápida · Ejemplo resuelto: la capacidad del turno en tres pasos · Paso 3 de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Plan de ataque en tres plaz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balancear con los siete operadores que llegaron y asegurar material y herramienta en la prensa 4 para que no pare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 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medir y documentar el ciclo real de 42 s con la herramienta actual, y registrar cada paro con causa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0 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herramienta nueva y preventivo programado fuera del turno, para regresar al ciclo de 34 s. Recuperar esos 8 s val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62 piezas por tu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más que cualquier pris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línea no rinde lo que rinde tu máquina más rápi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 vertical: la acción mueve o no a la prensa 4. Eje horizontal: si es segura. Arriba a la derecha se gana el turno; arriba a la izquierda está lo prohibido; abajo, lo que solo se ve ocupado. Caso ficticio · elaboración prop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fig-matriz.jp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8481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719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u línea no rinde lo que rinde tu máquina más ráp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ción de Alicia según lo que realmente hace con la capacidad del turn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ube lo que sale del cuell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o mueve la produc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Inaceptable: se para y se escal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Bobina y herramienta listas junto a la prensa 4 antes de las 06:00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Medir 20 piezas seguidas y documentar el ciclo real de 42 s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Que un segundo operador le dé material a la prensa mientras Gustavo aju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gendar el preventivo de la prensa 4 fuera del turno matutin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oner dos operadores extra en empaqu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Acelerar la desbobinadora para que sobre materi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813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Pasar a un operador de empaque a prensa 1, que también va por arriba del cuell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Quitar la guarda lateral para alimentar más rápid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4010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u línea no rinde lo que rinde tu máquina más ráp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 Efraín, el plan está arriba y la prensa 4 quedó con un ajuste provisional. Un operador con años en la línea propone quitar la guarda lateral para alimentar más rápido y «sacar 12 piezas extra por hora». ¿Qué hac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 dejas: 12 piezas por hora son 96 en el turno y hoy justo falta esa g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 dejas solo media hora, lo justo para recuperar el atraso de la mañan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o se toca la guarda: se para el experimento, se reporta el ajuste provisional y se escala con el número del hoyo; mientras tanto proteges el cuello con material listo y sin paros evitabl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limentas tú la prensa para que él se vaya a cubrir otro puest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u línea no rinde lo que rinde tu máquina más ráp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cia decide proteger el pedido de Armex: los 620 SP-118 se van en el camión de las 14:00. Con el ciclo real de 42 s de la prensa 4 y sin un solo paro, ¿cuántas piezas de BR-40 caben en lo que queda del turn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981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piezas BR-40): ________________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línea no rinde lo que rinde tu máquina más rápida · Ejemplo resuelto: la escalera de capacidad, de 847 a 664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47 · lo que dice el sistem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8,800 ÷ 34 s = 847 piezas. Es el número con el que planeación calculó el plan de 770 y por eso «sí cabía». Nadie lo ha medido desde el cambio de herramienta: es una capacidad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no demostra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línea no rinde lo que rinde tu máquina más rápida · Ejemplo resuelto: la escalera de capacidad, de 847 a 664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85 · el techo de reloj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8,800 ÷ 42 s = 685.7 → 685 piezas. Es el máximo absoluto de la prensa 4 si no para un segundo, no se le cae una pieza y no cambia de herramienta. Sirve como techo físico, no como met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línea no rinde lo que rinde tu máquina más rápida · Ejemplo resuelto: la escalera de capacidad, de 847 a 664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80 · la capacidad demostra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 h × 85 piezas/hora = 680. Es lo que la estación entregó con el personal de hoy, con sus microparos adentro. Con este número se promete, no con el techo de reloj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línea no rinde lo que rinde tu máquina más rápida · Ejemplo resuelto: la escalera de capacidad, de 847 a 664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64 · lo que puedes entregar buen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680 se le descuenta la merma histórica del turno (2.3%): 680 × 0.023 = 15.6 → queda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64 piezas bue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Contra las 770 del plan, el hoyo real es d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6 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se es el número con el que se habla con planeación y con el client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línea no rinde lo que rinde tu máquina más rápi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ello se ataca en tres tiempos y en ese orden: primero su tiempo, después su medición, al final su herramienta. Caso ficticio · elaboración prop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fig-plazos.jp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línea no rinde lo que rinde tu máquina más rápi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 de capacidad del turno · 7 columnas. La primera fila está llena con los números del caso ficticio; las demás son ejemplo de llenado con las capacidades medidas por ingeniería. Cópiala y llénala con tu líne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Columnas 1–5 de 7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4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219200"/>
                <a:gridCol w="1743075"/>
                <a:gridCol w="1743075"/>
                <a:gridCol w="1666875"/>
                <a:gridCol w="17430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st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iclo real (s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s por ho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s en 8 h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¿Quién más la opera?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nsa 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2 medidos (el sistema dice 34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8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8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adie: solo Gustavo la aju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blad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7.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96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76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r confirmar en la matriz de habilidad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Columnas 1–5 de 7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4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219200"/>
                <a:gridCol w="1743075"/>
                <a:gridCol w="1743075"/>
                <a:gridCol w="1666875"/>
                <a:gridCol w="17430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st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iclo real (s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s por ho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s en 8 h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¿Quién más la opera?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paqu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2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96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r confirmar en la matriz de habilidad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sam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6.7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9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78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adie: don Genaro es el ún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Columnas 1, 6–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4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2000250"/>
                <a:gridCol w="47244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st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¿Es el cuello?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cido hoy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nsa 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terial y herramienta listos; medir y documentar el cic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blad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davía 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producir de más: sería el siguiente cuello si la 4 recuperara 34 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paqu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echar gente aquí: no fabrica una pieza má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sam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trenar a un segundo: es riesgo, aunque no sea el cuel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u línea no rinde lo que rinde tu máquina más ráp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supervisores calcularon la capacidad del turno de la línea 3 y anotaron su razonamiento. Marca los renglones con error de méto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Promedié las siete estaciones: 101 piezas por hora, o sea 808 por turno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3242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Usé el ciclo de 34 s que trae el sistema: me salieron 847 piezas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40005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La estación más lenta es la prensa 4: 85 por hora, 680 en el turno.»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Anuncio 960 piezas porque el empaque llega a 120 por hora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811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Antes de prometer le bajo la merma histórica del 2.3%: 680 − 15.6 ≈ 664 buenas.»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u línea no rinde lo que rinde tu máquina más ráp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 la prensa 4 regresara al ciclo de 34 s, las 770 piezas del plan cabrían en los 28,800 segundos del turno.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u línea no rinde lo que rinde tu máquina más ráp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número del turno con lo que signific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847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685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680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66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770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59 min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495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echo de reloj con el ciclo real de 42 s y cero par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847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apacidad demostrada: 8 h × 85 piezas/hora con el personal de ho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14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iezas buenas después de la merma histórica del 2.3%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867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o que subió planeación: 620 SP-118 + 150 BR-40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19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Tiempo extra de prensa 4 que faltaría para llegar a 770, sin paro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571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Piezas que caben si creyeras el ciclo de 34 s del sistema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línea no rinde lo que rinde tu máquina más rápi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2257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 de jarmoluk en Pixabay (licencia de contenido libre): robot, arm, technology, robot arm, robotics, kawasaki, science, orange, technique, electronics, automation, robot, robot, robot arm, robotics, automation, automation, automation, automation, automation. https://pixabay.com/photos/robot-arm-technology-robot-arm-2791671/ — Foto de contexto: la prensa 4 de Vega no se arregla comprando un robot; se arregla midiendo su ciclo y cambiando su herramie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3243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linea-02-px2791671.jp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413385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425767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5124450"/>
          <a:chOff x="514350" y="247650"/>
          <a:chExt cx="8629650" cy="5124450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línea no rinde lo que rinde tu máquina más rápi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4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oría de restricciones: representación de un cuello de botel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943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l canal «Direccion Operaciones 2» que representa un cuello de botella con una línea de estaciones. Míralo buscando tu prensa 4: ¿dónde se forma la fila en tu línea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8291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línea no rinde lo que rinde tu máquina más rápi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4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10191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hora perdida en el cuello es una hora perdida en todo el turno; una hora ganada en otra estación es solo inventario esperando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35267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233362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u línea no rinde lo que rinde tu máquina más ráp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 del caso. Otra empresa ficticia: una empacadora de tortillas con tres líneas y turnos de 6 horas (21,600 s). Su estación más lenta es la enfardadora: 18 s por paquete. La molinera rinde 1,600 paquetes por turno y la mesa de reparto 2,000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670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 el techo del turno de la enfardadora y decide: si el pedido sube 1,300 paquetes, ¿a dónde mandas la gente y a dónde NO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 haz tu propia hoja de capacidad: cinco estaciones de tu operación, su ciclo medido (mide 20 piezas seguidas con cronómetro), sus piezas por hora, su producto en tu turno, quién más las opera y qué decides hoy con ese númer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7146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21,600 ÷ 18 = 1,200 paquetes de techo: el pedido de 1,300 no cabe, y mandar gente a la mesa de reparto no agrega ni un paquete. El cuello manda en cualquier gi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línea en serie manda la estación más lenta: 8 h × 85 = 680 piezas en la línea 3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alcula con ciclo medido, no con el del sistema: 42 s reales contra 34 s declarados cambian el turn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dad demostrada no es techo de reloj: 685 sin paros, 680 con el personal de hoy, 664 buenas tras la merm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lerar lo que no es cuello produce inventario, no entregas: empaque no fabrica piezas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lan de ataque va en tres plazos: hoy su tiempo, 30 días su medición, 90 días su herramie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pieza se recupera anulando una guarda, puenteando un sensor o metiendo la mano: se para y se escal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mi estación más lenta y cuánto marca su ciclo medido, no el del sistem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convierto ese ciclo en piezas por hora y en piezas por turn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le descuento a esa capacidad antes de prometer: paros, merma, cambios de herramient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acciones de mi turno suben de verdad la salida del cuello y cuáles solo mueven piezas?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go cuando la única forma de recuperar piezas es insegura?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r la hoja de capacidad del turno con las estaciones de tu línea y su ciclo med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r la capacidad con la que puedes comprometerte y defender ese número con plane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ner y escalar cualquier intento de recuperar producción por arriba del ciclo seguro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capacidad del turno y cuello de bote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de dónde sale la capacidad de tu turno y qué la define. Siguiente: el día que se tuerce, cuando el atraso, el defecto y la ausencia llegan jun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escalera 847 → 685 → 680 → 664: el tropiezo típico es prometer el techo de reloj (sin paros ni merma) o calcular con el ciclo que trae el sistema en lugar del medido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9-oa01"/>
              </a:rPr>
              <a:t><![CDATA[Capacidad del turno: qué cabe en tus 8 hora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ía que se tuerce: atraso, defecto y ausencia al mismo 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ya sabes cuánto cabe en tu turno; ahora vas a contener el día en que no sale como estaba, con la cabeza fría y el número en la man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2026-10-25T01:28:23Z</dcterms:created>
  <dcterms:modified xsi:type="dcterms:W3CDTF">2026-10-25T01:28:23Z</dcterms:modified>
  <dc:title>Capacidad del turno: qué cabe en tus 8 horas y qué no</dc:title>
  <dc:description>Presentación editable del OA «Capacidad del turno: qué cabe en tus 8 horas y qué no». Enlace: https://negocios.lumbre.lat/object/emp-dtp-c35-m09-oa01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