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8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8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8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dtp-c35-m08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lan no dice «hoy se puede»: dice a qué te comprometiste» (2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lan no dice «hoy se puede»: dice a qué te comprometiste» (3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lan no dice «hoy se puede»: dice a qué te comprometiste» (4 de 4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8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dtp-c35-m08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el plan de Vega convertido a segund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Sumar lo que pide el pla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620 SP-118 + 150 BR-40 = **770 piezas** en el turno. Las dos piezas corren por la misma línea, así que se suman en la misma cuenta de capac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8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el plan de Vega convertido a segund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Ponerse de acuerdo en el cic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sistema trae **34 s** por pieza para la prensa 4. Ingeniería midió **42 s** con la herramienta actual y nadie volvió a medir desde el cambio. El número con el que se compromete un turno es el medido, no el deseado: usamos 42 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8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el plan de Vega convertido a segund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Convertir el plan a segundos de cuel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770 piezas × 42 s = **32,340 s** de prensa 4. El turno completo, sin un solo paro, son 8 h × 3,600 s = **28,800 s**. El plan pide 3,540 s más de cuello de los que existen: **59 minutos** de m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8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el plan de Vega convertido a segund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Traducir el hoyo a piezas y a decisi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28,800 ÷ 42 = **685 piezas** en el mejor escenario de reloj. El plan pide 770: faltan **85 piezas** aunque la prensa no respire. Con la capacidad demostrada de 85 piezas/hora son 680 y el hoyo es de **90**. Ya tienes el número: ahora se lo llevas a planeación, no a tu equi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8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8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dtp-c35-m08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685 piez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28,800 ÷ 42 = 685.7: salen **685 piezas completas** y sobra medio ciclo. El plan pide 770, así que **el plan no cabe**: faltan 85 piezas en el escenario ideal de reloj, y 90 si usas la capacidad demostrada de 85 piezas por hora (8 h × 85 = 680). La conclusión no es «echándole ganas»: es que alguien tiene que recortar, mover o autorizar, y ese alguien no eres tú a las 11:00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28,800 ÷ 42 = 685 piezas en el mejor escenario de reloj. El plan pide 770: faltan 85 piezas aunque la prensa no respi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8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Voy a planeación antes de las 06:00 con el número y pido que se decida una de tres: recortar el plan, autorizar horas extra por escrito o mover el cam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hoyo de 85 a 90 piezas **no es un problema de tu turno**: es un problema de planeación que tú detectaste. Presentarlo antes de las 06:00 deja vivas las tres salidas (recortar, horas extra autorizadas, mover el camión). La opción 1 es la más cara: a las 11:00 ya no hay horas extra que alcancen, el camión no se mueve porque el cliente descarga, y recortar sin avisar es llegar con el camión a medias. La 3 suena técnica pero es un ajuste sin medición ni respaldo: nadie documentó el ciclo desde el cambio de herramienta. La 4 transfiere a tu equipo una decisión que te tocaba a ti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prendizaje no es «le echamos ganas»: es hablar con planeación antes de las 06:00, con el número en la mano, y decidir entre recortar, autorizar horas extra por escrito o mover el cam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8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ambio de herramienta entre SP-118 y BR-40: ya se lo saben, no se ano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olo el primer renglón es un dato utilizable: pieza, cantidad y entrega. El 2 esconde un **paro planeado**: cambiar herramienta es tiempo muerto que alguien tiene que calcular y tener montado. El 3 convierte la prioridad en una suposición: hoy la prioridad es el SP-118 que se va en el camión de las 14:00, y eso cambia el orden de corrida. El 4 es el error madre: el sistema trae 34 s y la prensa 4 está en 42 s medidos; con 34 s el plan «cabe» en el papel y en el turno no aparece. El 5 asume 9 operadores cuando hoy faltan dos y uno de los huecos (ensamble) no tiene sustitu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plan mal llenado no avisa el cambio de herramienta, deja que la prioridad se infiera y no dice cuántos operadores hacen falta: esos vacíos se convierten en paro, en desorden y en un hoyo que descubres tar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8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SKUs: SP-118 y BR-40 → Define qué se produ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antidades: 620 y 150 piezas → Define qué se produ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iempo de ciclo con que se calculó el plan → Define con qué se produ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erramienta montada y su cambio → Define con qué se produ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Bobina disponible en estación → Define con qué se produ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Operadores necesarios por puesto → Define con qué se produ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Secuencia de corrida de los dos SKUs → Define en qué orden y para cuán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Hora de entrega y cliente con penalización → Define en qué orden y para cuán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plan completo trae pieza, cantidad, secuencia, tiempo de ciclo, material disponible, personal necesario por estación y prioridad con hora de entre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8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No dice cuánto tarda el cambio de herramienta → El cambio se hace a las 10:00, con la línea parada y sin la segunda herramienta mont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ioridad se infiere → Corres BR-40 primero y a las 13:40 no tienes SP-118 para el cam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 el ciclo del sistema (34 s) → Planeación cree que caben 847 piezas y en el turno no pasan de 68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dice el personal necesario → Dos puestos vacíos y ensamble sin sustituto: la línea se desbalancea desde las 06:0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dice el material en estación → La prensa 4 espera bobina 25 minutos: son 35 piezas que ya no exist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dice qué se recorta si no cabe → Decides a las 11:00, sin autorización, y el cliente se entera cuando no llega el cam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vacíos del plan no desaparecen: se convierten en paro, en desorden, en piezas que no salen y en una decisión que tomas tarde y sin autoriz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8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3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3 de 3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8-oa01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8-oa01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8-oa01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conversación con planeación, en cuatro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1. Llegar con un número, no con una quej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El plan pide 770 piezas; con el ciclo medido de 42 s en prensa 4 el techo del turno es 685 sin un solo paro, y con la capacidad demostrada de 85 piezas/hora son 680.» Un número verificable cambia el tono: dejas de ser el supervisor que «siempre se quej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8-oa01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conversación con planeación, en cuatro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2. Llevar las tres salidas ya calcula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**Recortar**: 620 SP-118 consumen 26,040 s (7 h 14 min) del cuello; quedan 2,760 s = **65 piezas BR-40** de las 150. **Horas extra**: cerrar las 770 pide **59 minutos extra de prensa 4** sin contar paros, y solo si la herramienta aguanta. **Mover el camión**: implica al cliente, así que lo decide gerencia con Armex, no tú en el pasil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8-oa01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conversación con planeación, en cuatro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3. Pedir la decisión por escr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o que no está escrito no existe: cantidad autorizada, hora de camión, responsable del material y del cambio de herramienta. Un correo de dos líneas o una nota firmada en la bitácora del turno basta, y te protege a ti y a tu equi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8-oa01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conversación con planeación, en cuatro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4. Bajarle la decisión al equipo en la junta de arranqu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equipo recibe una meta alcanzable y la razón: «hoy corremos 620 SP-118 primero y BR-40 hasta donde alcance; el camión está confirmado a las 14:00». Meta imposible sin explicación = turno desmotivado y calidad resbala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8-oa01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ahí está el costo de no leer el plan. A las 11:00 quedan 3 horas de turno: las **horas extra** ya no alcanzan para 59 minutos de cuello y se pagan sin autorización. **Mover el camión** es imposible porque el cliente programa su descarga desde la mañana. **Recortar** a esa hora lo decides tú sin evidencia y el cliente se entera por la ausencia del camión, no por tu llamada. A las 05:40 las tres puertas están abiertas; a las 11:00 ya solo puedes contener el da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rror que se explica: descubrir el hoyo a las 11:00, cuando ya no hay ninguna de las tres opciones dispon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8-oa01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8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dtp-c35-m08-oa01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jhTu3_gcyhQ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8-oa01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Hazlo con tu operación, no con la de Alicia. Toma el plan que recibes para mañana y anota: total de piezas, el tiempo de ciclo **medido** de tu estación más lenta (si no lo tienes, mídelo hoy con cronómetro: 20 piezas seguidas y promedio), y los segundos de tu turno (horas × 3,600). Divide y compara. ¿Cabe? Si no cabe, escribe la frase de dos líneas con la que vas a planeación antes de las 06:00, con las tres salidas calculadas. Si sí cabe, revisa los otros seis elementos: casi siempre el plan cabe en el papel y no en el material o en la g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8-oa01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flexión» (2 de 2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8-oa01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guntas clave del tema» (2 de 2)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eer el plan del d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8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443" r:id="rId1"/>
    <p:sldLayoutId id="2481917444" r:id="rId2"/>
    <p:sldLayoutId id="2481917445" r:id="rId3"/>
    <p:sldLayoutId id="248191744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566401840511e09d1e505a8ccc392c2d24f150171b43d4a1.jpg"/>
  <Relationship Id="rId3" Type="http://schemas.openxmlformats.org/officeDocument/2006/relationships/hyperlink" Target="https://negocios.lumbre.lat/object/emp-dtp-c35-m08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hyperlink" Target="https://negocios.lumbre.lat/object/emp-dtp-c35-m08-oa01" TargetMode="External"/>
  <Relationship Id="rId4" Type="http://schemas.openxmlformats.org/officeDocument/2006/relationships/hyperlink" Target="https://negocios.lumbre.lat/object/emp-dtp-c35-m08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hyperlink" Target="https://negocios.lumbre.lat/object/emp-dtp-c35-m08-oa01" TargetMode="External"/>
  <Relationship Id="rId4" Type="http://schemas.openxmlformats.org/officeDocument/2006/relationships/hyperlink" Target="https://negocios.lumbre.lat/object/emp-dtp-c35-m08-oa01" TargetMode="External"/>
  <Relationship Id="rId5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hyperlink" Target="https://negocios.lumbre.lat/object/emp-dtp-c35-m08-oa01" TargetMode="External"/>
  <Relationship Id="rId4" Type="http://schemas.openxmlformats.org/officeDocument/2006/relationships/hyperlink" Target="https://negocios.lumbre.lat/object/emp-dtp-c35-m08-oa01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hyperlink" Target="https://negocios.lumbre.lat/object/emp-dtp-c35-m08-oa01" TargetMode="External"/>
  <Relationship Id="rId4" Type="http://schemas.openxmlformats.org/officeDocument/2006/relationships/hyperlink" Target="https://negocios.lumbre.lat/object/emp-dtp-c35-m08-oa01" TargetMode="External"/>
  <Relationship Id="rId5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jhTu3_gcyhQ5.jpg"/>
  <Relationship Id="rId3" Type="http://schemas.openxmlformats.org/officeDocument/2006/relationships/hyperlink" Target="https://negocios.lumbre.lat/object/emp-dtp-c35-m08-oa01" TargetMode="External"/>
  <Relationship Id="rId4" Type="http://schemas.openxmlformats.org/officeDocument/2006/relationships/hyperlink" Target="https://www.youtube.com/watch?v=jhTu3_gcyhQ" TargetMode="External"/>
  <Relationship Id="rId5" Type="http://schemas.openxmlformats.org/officeDocument/2006/relationships/hyperlink" Target="https://www.youtube.com/watch?v=jhTu3_gcyhQ" TargetMode="External"/>
  <Relationship Id="rId6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8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ducció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oj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í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dtp-c35-m08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 el plan diario de producción en seis minutos, convertir sus cifras a segundos de la estación más lenta y reportar a planeación lo que no cabe antes de arrancar el turn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lan de producción no es una lista de deseos: es una promesa con número, hora y cliente. Este objeto enseña a leer el plan que sube planeación el día anterior —pieza, cantidad, secuencia, ciclo, material, personal y prioridad— y a convertirlo a segundos de tu estación más lenta para saber si cabe en el turno. Con Alicia, supervisor del matutino de la línea 3 de Vega Auto Parts (caso ficticio): 770 piezas pedidas, 8 horas de reloj y un cuello que no se negoc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lan-de-produccion · lectura-del-plan · capacidad-del-turno · prioridad · escalamiento · supervisor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no dice «hoy se puede»: dice a qué te comprometis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2571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 de x3 en Pixabay (licencia de contenido libre): production, factory, cars, auto parts, rubber gaskets, bulgaria, standard, profiles, machine, production line, technology, high-tech, gray tech, auto parts, production line, production line, production line, production line, production line. https://pixabay.com/photos/production-factory-cars-auto-parts-4460363/ — Ese tablero de la izquierda es un plan de producción hecho visible: el de Alicia cabe en una hoja de WhatsApp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6386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jp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413385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425767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no dice «hoy se puede»: dice a qué te comprometiste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.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.V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m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am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pa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a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najua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1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ti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spon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.\n\nAli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mír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: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uti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6: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:00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20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por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P-118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0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acket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-4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am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e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:00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e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no dice «hoy se puede»: dice a qué te comprometiste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35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t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8,5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\nAli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cibid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6: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ant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raí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bil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: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: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4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20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f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íd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no dice «hoy se puede»: dice a qué te comprometiste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4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trae un plan (y lo que casi nunca trae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lan completo trae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te elemen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1)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 o SK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2)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t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3)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u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que se corren, 4)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 de cic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que se calculó, 5)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l disponi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bobina, herramienta, empaque), 6)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 necesario por est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7)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 y entre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qué camión se va y a qué hora). Los cuatro últimos son los que se vuelven humo: casi siempre el plan dice cantidades y prioridades «de siempre», y nunca dice con qué gente ni con qué ciclo real se contó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no dice «hoy se puede»: dice a qué te comprometiste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 un plan no es saber cuántas piezas son. Es responder tres preguntas con número, antes de que el turno te responda a golpes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abe en el tiempo que teng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multiplica el total de piezas por el ciclo de la estación que manda y se compara contra los segundos del turno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 en el 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stá la pieza donde se fabric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Bobina en estación, herramienta montada y personal con la habilidad: tres cosas que no se consiguen a las 08:00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sacrifica si no alcanz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el plan no dice qué se recorta, lo decides tú a las 11:00, con el camión esperando y sin autorización de nadi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no dice «hoy se puede»: dice a qué te comprometis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utina completa cabe en seis minutos y en cinco preguntas. Si una caja queda sin respuesta, ese es el pendiente que llevas a planeación antes de las 06:00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fig-lectura.jp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no dice «hoy se puede»: dice a qué te comprometiste · Ejemplo resuelto: el plan de Vega convertido a segundos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Sumar lo que pide el pla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20 SP-118 + 150 BR-40 =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70 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el turno. Las dos piezas corren por la misma línea, así que se suman en la misma cuenta de capacida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no dice «hoy se puede»: dice a qué te comprometiste · Ejemplo resuelto: el plan de Vega convertido a segundos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Ponerse de acuerdo en el cicl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istema tra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4 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or pieza para la prensa 4. Ingeniería midió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2 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la herramienta actual y nadie volvió a medir desde el cambio. El número con el que se compromete un turno es el medido, no el deseado: usamos 42 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no dice «hoy se puede»: dice a qué te comprometiste · Ejemplo resuelto: el plan de Vega convertido a segundos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Convertir el plan a segundos de cuell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70 piezas × 42 s =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2,340 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prensa 4. El turno completo, sin un solo paro, son 8 h × 3,600 s =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8,800 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l plan pide 3,540 s más de cuello de los que existen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9 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má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no dice «hoy se puede»: dice a qué te comprometiste · Ejemplo resuelto: el plan de Vega convertido a segundos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Traducir el hoyo a piezas y a decision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8,800 ÷ 42 =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85 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el mejor escenario de reloj. El plan pide 770: falta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5 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unque la prensa no respire. Con la capacidad demostrada de 85 piezas/hora son 680 y el hoyo es d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Ya tienes el número: ahora se lo llevas a planeación, no a tu equip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no dice «hoy se puede»: dice a qué te comprometis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barra más larga no es tu enemigo: es tu plan. 770 × 42 s = 32,340 s contra 28,800 s de turno; la diferencia, 3,540 s = 59 minutos de prensa 4 que no existen. Caso ficticio · elaboración prop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fig-segundos.jp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lan no dice «hoy se puede»: dice a qué te compromet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lan pide 770 piezas. La estación que manda (prensa 4) tarda 42 s por pieza con la herramienta actual. El turno dura 8 horas = 28,800 s y, en el mejor escenario, la prensa no para ni un segundo. ¿Cuántas piezas alcanza a hacer? Redondea a piezas comple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981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piezas): ________________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no dice «hoy se puede»: dice a qué te comprometis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4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que no se negocia en este curs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pieza se recupera anulando una guarda, puenteando un sensor o metiendo la mano en el área de peligro. Tampoco se recupera corriendo un equipo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arriba de su ciclo segu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un ciclo forjado en segundos se paga en piezas malas, en máquina descompuesta o en un dedo. Si la única salida que ves es insegura,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para y se esca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el número del hoyo se comunica, no se improvisa con el cuerp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lan no dice «hoy se puede»: dice a qué te compromet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 las 05:40. Tienes el número: el plan pide 770 piezas y la prensa 4 alcanza 685 sin parar un segundo. El camión de Armex sale a las 14:00. ¿Qué hac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rranco y a las 11:00 veo si alcanzamos; mientras tanto la línea no para y ya se resolverá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Voy a planeación antes de las 06:00 con el número y pido que se decida una de tres: recortar el plan, autorizar horas extra por escrito o mover el camión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e pido a Gustavo que «apriete» la prensa 4 para bajar el ciclo de 42 a 34 s y sacar las 77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e anuncio a mi equipo meta de 770 y que corran; si no sale, es culpa de la falta de Efraín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lan no dice «hoy se puede»: dice a qué te compromet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mensaje con el que planeación subió el plan de mañana. Marca los renglones que están mal llenados o incomple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ínea 3 · 620 piezas SP-118 + 150 piezas BR-40 · total 770 · camión Armex sale 14:0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ambio de herramienta entre SP-118 y BR-40: ya se lo saben, no se ano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rioridad: la de siempr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40290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Tiempos de ciclo: los que trae el sistem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Personal: el de siempre, 9 operadores en línea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lan no dice «hoy se puede»: dice a qué te compromet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elemento del plan según la decisión que te permite toma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fine qué se produc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fine con qué se produc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fine en qué orden y para cuánd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SKUs: SP-118 y BR-40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antidades: 620 y 150 piezas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iempo de ciclo con que se calculó el pl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erramienta montada y su cambi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Bobina disponible en esta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Operadores necesarios por pues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Secuencia de corrida de los dos SKU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Hora de entrega y cliente con penaliza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lan no dice «hoy se puede»: dice a qué te compromet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vacío del plan con lo que pasa en el turn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No dice cuánto tarda el cambio de herramien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prioridad se infier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Usa el ciclo del sistema (34 s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No dice el personal necesari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No dice el material en estació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No dice qué se recorta si no cabe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4954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rres BR-40 primero y a las 13:40 no tienes SP-118 para el cam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1621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laneación cree que caben 847 piezas y en el turno no pasan de 68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8289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os puestos vacíos y ensamble sin sustituto: la línea se desbalancea desde las 06:00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4956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prensa 4 espera bobina 25 minutos: son 35 piezas que ya no existen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Decides a las 11:00, sin autorización, y el cliente se entera cuando no llega el cam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859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El cambio se hace a las 10:00, con la línea parada y sin la segunda herramienta montad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no dice «hoy se puede»: dice a qué te comprometis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tilla: lectura del plan en seis minutos. Las celdas de la columna «hoy» están llenas con los números del caso ficticio; cópiala y llénala con los tuyo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4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4800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038350"/>
                <a:gridCol w="2000250"/>
                <a:gridCol w="24193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e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que le hac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oy, en la línea 3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s si fal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eza y cant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SKUs y cuántas piezas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20 SP-118 + 150 BR-40 = 77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arrancas: pide el número comple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cu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En qué orden corren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viene: se infie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pones el orden y lo mandas por escr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mpo de cic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on qué ciclo se calculó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stema: 34 s · medido: 42 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visas que el plan está calculado con ciclo no verifi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4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038350"/>
                <a:gridCol w="2000250"/>
                <a:gridCol w="24193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e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que le hac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oy, en la línea 3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s si fal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errami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ambia entre SKUs? ¿Cuánto tard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mbia y no está ano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des el minuto de cambio y la herramienta mont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ter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Está en estación a las 06:00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obina sin confirm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mandas traer antes del arranque, no a las 08: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4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3526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038350"/>
                <a:gridCol w="2000250"/>
                <a:gridCol w="24193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e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que le hac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oy, en la línea 3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s si fal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so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uántos puestos y con qué habilidad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9 puestos · faltan 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ubica con la matriz y reporta capacidad reduc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ioridad y entreg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camión se va y a qué hor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mex, 14:00, con penaliz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fine qué se recorta ANTES de arranc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no dice «hoy se puede»: dice a qué te comprometiste · Ejemplo resuelto: la conversación con planeación, en cuatro movimientos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legar con un número, no con una quej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 plan pide 770 piezas; con el ciclo medido de 42 s en prensa 4 el techo del turno es 685 sin un solo paro, y con la capacidad demostrada de 85 piezas/hora son 680.» Un número verificable cambia el tono: dejas de ser el supervisor que «siempre se queja»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no dice «hoy se puede»: dice a qué te comprometiste · Ejemplo resuelto: la conversación con planeación, en cuatro movimientos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levar las tres salidas ya calculad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620 SP-118 consumen 26,040 s (7 h 14 min) del cuello; quedan 2,760 s =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5 piezas BR-4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las 150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 ex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cerrar las 770 pid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9 minutos extra de prensa 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n contar paros, y solo si la herramienta aguanta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 el cam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implica al cliente, así que lo decide gerencia con Armex, no tú en el pasillo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no dice «hoy se puede»: dice a qué te comprometiste · Ejemplo resuelto: la conversación con planeación, en cuatro movimientos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Pedir la decisión por escri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o está escrito no existe: cantidad autorizada, hora de camión, responsable del material y del cambio de herramienta. Un correo de dos líneas o una nota firmada en la bitácora del turno basta, y te protege a ti y a tu equipo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no dice «hoy se puede»: dice a qué te comprometiste · Ejemplo resuelto: la conversación con planeación, en cuatro movimientos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Bajarle la decisión al equipo en la junta de arranqu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quipo recibe una meta alcanzable y la razón: «hoy corremos 620 SP-118 primero y BR-40 hasta donde alcance; el camión está confirmado a las 14:00». Meta imposible sin explicación = turno desmotivado y calidad resbalando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lan no dice «hoy se puede»: dice a qué te compromet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 descubro el hoyo a las 11:00 en lugar de las 05:40, sigo teniendo las mismas tres salidas: recortar, horas extra o mover el camión.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no dice «hoy se puede»: dice a qué te comprometis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2571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 de tianya1223 en Pixabay (licencia de contenido libre): warehouse, steel, metal, iron, materials, raw, industrial, stainless, industry, aluminum, heavy, surface, work, silver, pipe, warehouse, warehouse, warehouse, warehouse, warehouse, steel, steel, steel, steel, iron, industry, industry, aluminum. https://pixabay.com/photos/warehouse-steel-metal-iron-5635000/ — Material junto a la línea, no en bodega: eso decide si el plan cabe o 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6386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material-01-px5635000.jp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413385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425767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no dice «hoy se puede»: dice a qué te comprometis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4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 es la planificación y control de la producción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943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la serie «Todo sobre ingeniería industrial» sobre qué es planificar y controlar la producción. Míralo 6 minutos: identifica en el video los mismos siete elementos que ya usaste con el plan de Alic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4196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no dice «hoy se puede»: dice a qué te comprometis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4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lan no se firma con la mano: se firma con los segundos de la estación más lenta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lan no dice «hoy se puede»: dice a qué te compromet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cia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de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onómetro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d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)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241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hor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,600)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abe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e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6:00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d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das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mentos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764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 uses el ciclo del sistema ni el «que sacamos cuando corre bien»: usa el que mediste. El error clásico es planear con el mejor día y comprometerse con el promed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lan de producción es una promesa con número, hora y cliente: siete elementos, no una canti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lee en seis minutos y se valida con una división: segundos del turno entre el ciclo medido de la estación que man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iclo medido manda sobre el ciclo del sistema: 42 s contra 34 s cambian por completo lo que cab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70 piezas a 42 s son 32,340 s: 59 minutos más que las 8 horas del turno de Veg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hoyo se reporta a planeación antes de las 06:00, con las tres salidas calculadas y la decisión por escri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pieza se recupera anulando una guarda, puenteando un sensor o metiendo la mano: se para y se escal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os siete elementos que debe traer un plan de produc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convierto un plan en segundos y por qué ese es el número que le hablo a planeación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ferencia hay entre el ciclo del sistema y el ciclo medido, y qué pasa si los confundo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res salidas existen cuando el plan no cabe y hasta qué hora siguen vivas?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le digo a mi equipo en la junta de arranque cuando el plan se recortó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 el plan del día en seis minutos y detectar los vacíos de herramienta, ciclo, personal y priori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si el plan cabe en tu turno y reportarlo con número antes de las 06:00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guir una decisión por escrito: recorte, horas extra autorizadas o camión movido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eer el plan del dí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lees un plan como lo que es: un contrato con número. Siguiente: cómo se calcula la capacidad real de tu turno y por qué la decide una sola esta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conversión de piezas a segundos y los siete elementos del plan. El tropiezo típico es calcular con el ciclo del sistema (34 s) en lugar del medido (42 s) y descubrir el hoyo a media mañan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8-oa01"/>
              </a:rPr>
              <a:t><![CDATA[El plan de producción no es una hoja: es tu contrato del d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dad del turno: qué cabe en tus 8 horas y qué 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ya sabes leer el plan y detectar que no cabe; ahora vas a calcular la capacidad real de tu línea, a entender por qué una sola estación manda sobre las siete y qué se puede atacar hoy sin poner en riesgo a nadi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2026-10-25T04:06:10Z</dcterms:created>
  <dcterms:modified xsi:type="dcterms:W3CDTF">2026-10-25T04:06:10Z</dcterms:modified>
  <dc:title>El plan de producción no es una hoja: es tu contrato del día</dc:title>
  <dc:description>Presentación editable del OA «El plan de producción no es una hoja: es tu contrato del día». Enlace: https://negocios.lumbre.lat/object/emp-dtp-c35-m08-oa01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