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7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gerente no lee tres cuartillas: lee cinco número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gerente no lee tres cuartillas: lee cinco número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7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EE: el indicador que se multiplica, no se promedia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reconstruir el OEE del turno de Alici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Disponibilidad: el tiempo que sí corris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turno está planeado en 480 minutos. La prensa 4 (el cuello) estuvo parada 86 minutos por preventivo pospuesto, espera de material y cambios de herramienta. Disponibilidad = (480 − 86) ÷ 480 = 394 ÷ 480 = 0.821: **82%**. Datos d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reconstruir el OEE del turno de Alici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Rendimiento: la velocidad dentro del tiempo que corris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esos 394 minutos de operación, al ritmo ideal de la máquina tocarían 649 piezas; salieron 558. Rendimiento = 558 ÷ 649 = 0.860: **86%**. (558 piezas en 394 min equivalen a 85 por hora, el ritmo real del cuello: cuadra con la capacidad medida por ingeniería.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reconstruir el OEE del turno de Alici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Calidad: de lo que salió, lo que está bue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 las 558 piezas que pasaron por la prensa, 483 pasaron la inspección a la primera y 75 se fueron a reproceso o chatarra por rebaba. Calidad = 483 ÷ 558 = 0.866: **86.6%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reconstruir el OEE del turno de Alici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Multiplica, no prome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EE = 0.82 × 0.86 × 0.866 = 0.611: **61%**. Si los promediaras (82+86+86.6 entre 3 = 84.9%) te mentirías: el promedio esconde que las tres ramas están flojas al mismo tiempo. El producto es el número hon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1.1 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OEE = 0.82 × 0.86 × 0.866 = 0.6107, es decir 61.1% (el caso lo redondea a 61%). Fíjate en el error clásico: promediar los tres factores daría 84.9%, un número que no existe. El OEE se multiplica porque cada pérdida ocurre sobre lo que sobrevivió a la an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EE = disponibilidad × rendimiento × calidad = 0.82 × 0.86 × 0.866 = 0.61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EE: el indicador que se multiplica, no se promedia» (2 de 4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EE: el indicador que se multiplica, no se promedia» (3 de 4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EE: el indicador que se multiplica, no se promedia» (4 de 4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distinguir OEE de cumplimiento del plan con el mismo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Los dos números del turno de Ali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EE = 61% (qué tan bien usaste la máquina). Cumplimiento del plan = piezas buenas entregadas ÷ piezas planeadas = 483 ÷ 770 = 0.627 = **62.7%** (si entregaste lo que te pidieron). Dos preguntas distintas sobre el mismo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distinguir OEE de cumplimiento del plan con el mismo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Por qué no son lo mis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lan pedía 770 piezas (620 SP-118 + 150 BR-40). Pero el techo del cuello es 8 h × 85 piezas/h = 680. Aunque la prensa 4 trabajara perfecta (OEE 100%), en 8 horas no caben 770 piezas: el plan, tal como llegó, no cabe. Aquí el incumplimiento no es flojera del turno: es un plan ir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distinguir OEE de cumplimiento del plan con el mismo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Qué hace cada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solo miras el cumplimiento (62.7%), la tentación es apurar a la gente o correr la máquina. Si miras el OEE (61%) y lo descompones, ves que la rama más floja es la disponibilidad (82%): el camino es recuperar preventivos y tener el material delante, no forzar el ciclo. El número te dice DÓNDE, no a QUIÉ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distinguir OEE de cumplimiento del plan con el mismo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La decisión, no la excu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los dos números en la mano, Alicia habla con planeación antes de las 06:00: el plan no cabe, hay que recortar, autorizar horas extra por escrito o mover el camión. Reportar cumplimiento sin OEE es quejarse; reportar OEE sin cumplimiento es no saber si entregaste. Se reportan los 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2.7 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mplimiento = 483 ÷ 770 = 0.627 = 62.7%. Compara con el OEE del mismo turno (61%): son cercanos por casualidad, no porque midan lo mismo. El cumplimiento se calcula contra lo que pidió planeación; el OEE, contra la capacidad ideal del equipo. Un turno puede cumplir 95% con OEE 55% (plan bajo) o cumplir 60% con OEE 80% (plan irre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mplimiento del plan = piezas buenas entregadas ÷ piezas planeadas = 483 ÷ 770 = 62.7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Disponibilidad en 82%: la prensa 4 perdió 86 minutos en paros; vamos a ver cuáles se pueden evitar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0 convierte un síntoma en culpable: la merma alta suele ser herramienta gastada o estándar no medido, no el carácter de Karla; el número abre una investigación, no un expediente. La 2 lee «cero accidentes» como éxito cuando hay 11 cuasi-accidentes sin atender: es justo lo contrario, hay que reforzar la prevención. La 3 es la más grave: subir el OEE forzando el ciclo o anulando una guarda no mejora el indicador, compra un accidente con fecha. La 1 (buscar paros evitables) y la 4 (reportar los dos números y hablar con planeación) sí son el us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indicador señala dónde mirar, no prueba de quién es la culpa; y ninguna mejora del OEE se construye forzando el ciclo ni anulando una gua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prensa 4 está 40 minutos parada esperando bobina → Disponibilidad (paro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ambio de herramienta se tarda porque no hay guía escrita → Disponibilidad (paro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máquina corre a 42 segundos por pieza en vez de los 34 del estándar → Rendimiento (velocida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icroparadas cada pocos minutos que nadie anota → Rendimiento (velocida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 lote sale con rebaba y hay que reventarlo → Calidad (defecto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ezas que se chatarrizan y no se pueden recuperar → Calidad (defecto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EE tiene tres ramas: disponibilidad paga los paros, rendimiento paga la velocidad perdida y calidad paga los defectos. Atacar la rama equivocada no mueve el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cuperar el preventivo pospuesto de la prensa 4 y asegurar el material delante de la máquina antes de las 06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isponibilidad es la rama más floja y la de mejor relación costo-esfuerzo: cada paro evitado suma minutos buenos sin tocar el ciclo. Correr la máquina (opción 0) fuerza el rendimiento y arriesga seguridad; echar gente al empaque (opción 2) no mueve nada porque el cuello es la prensa 4, y productividad por persona hasta baja; y mover la meta (opción 3) maquilla el tablero, no el turno. La mejora se decide donde está la rama más baja, no donde hace menos r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mo el OEE es un producto, la rama más baja pesa más: subir disponibilidad de 82% a 87% con preventivos vale más puntos que forzar los otros fact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pción múltiple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7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EE: el indicador que se multiplica, no se promedia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EE → Disponibilidad × Rendimiento × Ca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 del plan → Piezas buenas entregadas ÷ piezas plane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idad → Piezas buenas ÷ horas-hombre trabaj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 de merma → Material perdido de forma definitiva ÷ total proce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ismo → Días-persona faltados ÷ días-persona program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 de frecuencia → Accidentes × 1,000,000 ÷ horas-persona trabaj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indicador tiene su propio denominador: el OEE se multiplica, el cumplimiento y la merma se dividen contra planes o procesado, y el ausentismo se mide en días-persona del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iOAgqqhn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7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pia la hoja de indicadores de arriba y llénala con TU turno de esta semana (o con el turno de Vega Auto Parts si prefieres practicar): calcula OEE, cumplimiento, merma, productividad, ausentismo y seguridad con lápiz y papel. Marca el semáforo. ¿Cuál es la rama más baja de tu OEE? ¿Qué UNA acción harás esta semana sobre esa rama, con dueño y hora, sin forzar la máquina ni tocar una guarda? Escribe esa acción al reverso de la hoja. Esta tabla es la herramienta del objeto: sin llenarla, los números son de Alicia; llenada, son tuy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os números de tu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7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9" r:id="rId1"/>
    <p:sldLayoutId id="2481907980" r:id="rId2"/>
    <p:sldLayoutId id="2481907981" r:id="rId3"/>
    <p:sldLayoutId id="24819079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bf7c48aa2e0ed2b0360ee1e1d4c40f2423049d732e54aa61.jpg"/>
  <Relationship Id="rId3" Type="http://schemas.openxmlformats.org/officeDocument/2006/relationships/hyperlink" Target="https://negocios.lumbre.lat/object/emp-dtp-c35-m07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hyperlink" Target="https://negocios.lumbre.lat/object/emp-dtp-c35-m07-oa01" TargetMode="External"/>
  <Relationship Id="rId4" Type="http://schemas.openxmlformats.org/officeDocument/2006/relationships/hyperlink" Target="https://negocios.lumbre.lat/object/emp-dtp-c35-m07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hyperlink" Target="https://negocios.lumbre.lat/object/emp-dtp-c35-m07-oa01" TargetMode="External"/>
  <Relationship Id="rId4" Type="http://schemas.openxmlformats.org/officeDocument/2006/relationships/hyperlink" Target="https://negocios.lumbre.lat/object/emp-dtp-c35-m07-oa01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hyperlink" Target="https://negocios.lumbre.lat/object/emp-dtp-c35-m07-oa01" TargetMode="External"/>
  <Relationship Id="rId4" Type="http://schemas.openxmlformats.org/officeDocument/2006/relationships/hyperlink" Target="https://negocios.lumbre.lat/object/emp-dtp-c35-m07-oa01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iOAgqqhnnA6.jpg"/>
  <Relationship Id="rId3" Type="http://schemas.openxmlformats.org/officeDocument/2006/relationships/hyperlink" Target="https://negocios.lumbre.lat/object/emp-dtp-c35-m07-oa01" TargetMode="External"/>
  <Relationship Id="rId4" Type="http://schemas.openxmlformats.org/officeDocument/2006/relationships/hyperlink" Target="https://www.youtube.com/watch?v=KiOAgqqhnnA" TargetMode="External"/>
  <Relationship Id="rId5" Type="http://schemas.openxmlformats.org/officeDocument/2006/relationships/hyperlink" Target="https://www.youtube.com/watch?v=KiOAgqqhnnA" TargetMode="External"/>
  <Relationship Id="rId6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7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úmer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m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sentis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ridad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7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 interpretar OEE, productividad, merma, ausentismo y seguridad, y usarlos para decidir mejor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mide cada turno se pierde cada tarde. Con Alicia Ramírez en la línea 3 de Vega Auto Parts (caso ficticio) calculas los cinco números del turno: OEE (disponibilidad × rendimiento × calidad = 61%), productividad, merma (2.3%), ausentismo (6.8%) y seguridad (cero accidentes con registro y 11 cuasi-accidentes). Aprendes a distinguir OEE de cumplimiento del plan, a no buscar culpables en un número y a llenar tu hoja de indicadores de una página. Todo el cálculo, con lápiz y pape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EE · merma · ausentismo · productividad · seguridad industrial · indicadores de turno · tablero diar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gerente no lee tres cuartillas: lee cinco núme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StockSnap en Pixabay (licencia de contenido libre): switches, gauges, control, equipment, technology, panel, instrument, meter, dashboard, industry, control panel. https://pixabay.com/photos/switches-gauges-control-equipment-923072/ — Foto de contexto: un tablero de instrumentos se lee como tu turno en números; cada manómetro es un indicador con su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gerente no lee tres cuartillas: lee cinco númer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a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naju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\n\nAl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í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06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gerente no lee tres cuartillas: lee cinco númer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.»\n\n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pi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gerente no lee tres cuartillas: lee cinco númer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reglas antes de tocar un núm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1: un indicador señala dónde mirar, no prueba de quién es la culp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aro bajo no acusa a Chuy; una merma alta no acusa a Karla. El número abre una pregunta, no un expediente.\n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2: el OEE no es el cumplimiento del pla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OEE mide qué tan bien usas tu equipo; el cumplimiento mide si entregaste lo que planeación pidió. Puedes cumplir el plan con OEE bajo (porque planeaste poco) o tener OEE alto y no cumplir (porque el plan era irreal). Son dos cuentas distintas y no se confund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árbol del OEE del turno matutino de la línea 3: disponibilidad 82%, rendimiento 86% y calidad 86.6% no se promedian, se multiplican y dan 61%. Caso ficticio Vega Auto Parts · cifras 2025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arbol-oee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8481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719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fi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r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ánd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o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parada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oce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ar.\n\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6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6107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%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reconstruir el OEE del turno de Alicia, paso a pas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isponibilidad: el tiempo que sí corris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urno está planeado en 480 minutos. La prensa 4 (el cuello) estuvo parada 86 minutos por preventivo pospuesto, espera de material y cambios de herramienta. Disponibilidad = (480 − 86) ÷ 480 = 394 ÷ 480 = 0.821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2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Datos del cas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reconstruir el OEE del turno de Alicia, paso a pas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Rendimiento: la velocidad dentro del tiempo que corris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os 394 minutos de operación, al ritmo ideal de la máquina tocarían 649 piezas; salieron 558. Rendimiento = 558 ÷ 649 = 0.860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6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(558 piezas en 394 min equivalen a 85 por hora, el ritmo real del cuello: cuadra con la capacidad medida por ingeniería.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reconstruir el OEE del turno de Alicia, paso a pas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alidad: de lo que salió, lo que está bue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558 piezas que pasaron por la prensa, 483 pasaron la inspección a la primera y 75 se fueron a reproceso o chatarra por rebaba. Calidad = 483 ÷ 558 = 0.866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6.6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reconstruir el OEE del turno de Alicia, paso a pas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Multiplica, no promed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 = 0.82 × 0.86 × 0.866 = 0.611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los promediaras (82+86+86.6 entre 3 = 84.9%) te mentirías: el promedio esconde que las tres ramas están flojas al mismo tiempo. El producto es el número hones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urno de la línea 3 reporta disponibilidad 82%, rendimiento 86% y calidad 86.6%. Calcula el OEE del turno en porcentaje. Da el número con un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.3%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hatar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b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arriz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90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02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3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86.6%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3.4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3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8.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-hombr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-h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-h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8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8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-h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.8%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-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-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-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sperada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06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8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2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ís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is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.8%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j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i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si-accident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-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si-ac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si-acc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lan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distinguir OEE de cumplimiento del plan con el mismo turn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s dos números del turno de Ali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 = 61% (qué tan bien usaste la máquina). Cumplimiento del plan = piezas buenas entregadas ÷ piezas planeadas = 483 ÷ 770 = 0.627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.7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i entregaste lo que te pidieron). Dos preguntas distintas sobre el mismo turn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distinguir OEE de cumplimiento del plan con el mismo turn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no son lo mism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pedía 770 piezas (620 SP-118 + 150 BR-40). Pero el techo del cuello es 8 h × 85 piezas/h = 680. Aunque la prensa 4 trabajara perfecta (OEE 100%), en 8 horas no caben 770 piezas: el plan, tal como llegó, no cabe. Aquí el incumplimiento no es flojera del turno: es un plan irre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distinguir OEE de cumplimiento del plan con el mismo turn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hace cada núm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olo miras el cumplimiento (62.7%), la tentación es apurar a la gente o correr la máquina. Si miras el OEE (61%) y lo descompones, ves que la rama más floja es la disponibilidad (82%): el camino es recuperar preventivos y tener el material delante, no forzar el ciclo. El número te dice DÓNDE, no a QUIÉ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Ejemplo resuelto: distinguir OEE de cumplimiento del plan con el mismo turn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decisión, no la excu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os dos números en la mano, Alicia habla con planeación antes de las 06:00: el plan no cabe, hay que recortar, autorizar horas extra por escrito o mover el camión. Reportar cumplimiento sin OEE es quejarse; reportar OEE sin cumplimiento es no saber si entregaste. Se reportan los d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urno entregó 483 piezas buenas y el plan del día era de 770 (620 SP-118 + 150 BR-40). ¿Cuál es el cumplimiento del plan en porcentaje? Da un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revisa el reporte del lunes. Marca las interpretaciones INCORRECTAS: las que le echan la culpa a una persona, confunden indicadores o proponen arreglar el número forzando la máqu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Merma alta: Karla es descuidada, hay que sancionarl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Disponibilidad en 82%: la prensa 4 perdió 86 minutos en paros; vamos a ver cuáles se pueden evitar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86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ero accidentes este mes: ya podemos bajar la guardia en las juntas de seguridad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ara subir el OEE corremos la prensa 4 más rápido y quitamos la guarda que hace perder tiemp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OEE 61% y cumplimiento 62.7%: los reporto juntos y hablo con planeación, porque el plan de 770 no cabe en el techo de 680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érdida del turno en la rama del OEE donde se pag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sponibilidad (par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ndimiento (velocidad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lidad (defectos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prensa 4 está 40 minutos parada esperando bobi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ambio de herramienta se tarda porque no hay guía escrit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máquina corre a 42 segundos por pieza en vez de los 34 del estánd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icroparadas cada pocos minutos que nadie ano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 lote sale con rebaba y hay que revent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ezas que se chatarrizan y no se pueden recupe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EE de la línea 3 es 61% y su rama más baja es la disponibilidad (82%). ¿Cuál de estas acciones mueve MÁS el OEE sin arriesgar a nadi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dirle a los operadores que caminen más rápido y se apuren en cada cic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uperar el preventivo pospuesto de la prensa 4 y asegurar el material delante de la máquina antes de las 06:0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atar dos operadores más para la estación de empaque, que es l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ajar la meta de OEE a 55% para que el semáforo salga en verd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61% a 68% moviendo las tres ramas: disponibilidad 82 a 87, rendimiento 86 a 88, calidad 86.6 a 89; el producto sube a 68%. Es la misma multiplicación de arriba, no un deseo de junta. Caso ficticio · meta de 90 días (supuesto del caso)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meta-oee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8481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719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5%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%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%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8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68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zar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rr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o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z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indicador del turno con su fórmu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E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umplimiento del pla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ductiv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sa de merm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usentism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Índice de frecuenci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iezas buenas entregadas ÷ piezas planea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ezas buenas ÷ horas-hombre trabajad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aterial perdido de forma definitiva ÷ total proces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ías-persona faltados ÷ días-persona programa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ccidentes × 1,000,000 ÷ horas-persona trabajad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Disponibilidad × Rendimiento × Calidad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 de indicadores del turno: la herramienta de este objeto. Está llena con el turno de Alicia (cifras del caso ficticio); cópiala y llénala con los tuyos. Semáforo (regla del caso): verde si está en meta o mejor, amarillo si le falta poco, rojo si está lejos. Las metas son decisión del caso, no un estándar universa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1533525"/>
                <a:gridCol w="1533525"/>
                <a:gridCol w="1066800"/>
                <a:gridCol w="1466850"/>
                <a:gridCol w="981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del 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E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 × Rend × 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.82 × 0.86 × 0.86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1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on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(planeado − paro) ÷ plane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(480 − 86) ÷ 48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2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7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d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les ÷ ritmo id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58 ÷ 64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6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r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1533525"/>
                <a:gridCol w="1533525"/>
                <a:gridCol w="1066800"/>
                <a:gridCol w="1466850"/>
                <a:gridCol w="981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del 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enas ÷ produc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83 ÷ 55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6.6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9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mplimiento del p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enas ÷ plane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83 ÷ 77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2.7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atarra ÷ procesado (m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90 ÷ 30,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3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r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1533525"/>
                <a:gridCol w="1533525"/>
                <a:gridCol w="1066800"/>
                <a:gridCol w="1466850"/>
                <a:gridCol w="981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del 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iv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enas ÷ horas-h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83 ÷ 5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.6 pz/h-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ir ten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r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sentis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tos ÷ programados (m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7 ÷ 25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.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1533525"/>
                <a:gridCol w="1533525"/>
                <a:gridCol w="1066800"/>
                <a:gridCol w="1466850"/>
                <a:gridCol w="981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del c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dentes con registro · cuasi-accid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· 11 en el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F 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y reportar t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de frág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(tu tur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 la 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s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m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6286500"/>
          <a:chOff x="514350" y="247650"/>
          <a:chExt cx="8629650" cy="628650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EE: el indicador que se multiplica, no se prom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armar un tablero de control con indicado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3514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verificado con el buscador de la campaña (canal David Toscano): cómo montar un tablero de control con indicadores, cada uno con su meta y su semáforo. Es apoyo, no explicación: ábrelo con la hoja de este objeto delante y copia la idea de poner tus cinco números en una sola pantalla. El OEE en detalle lo ves en el video del proyecto final (m12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9912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EE: el indicador que se multiplica, no se prom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la hoja de indicadores de arriba y llénala con TU turno de esta semana (o con el turno de Vega Auto Parts si prefieres practicar): calcula OEE, cumplimiento, merma, productividad, ausentismo y seguridad con lápiz y papel. Marca el semáfo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rama más baja de tu OEE? ¿Qué UNA acción harás esta semana sobre esa rama, con dueño y hora, sin forzar la máquina ni tocar una guarda? Escribe esa acción al reverso de la hoj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tabla es la herramienta del objeto: sin llenarla, los números son de Alicia; llenada, son tuy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calcular alguno, eso ya es el hallazgo: tu turno opera sin tablero. Empieza midiendo aunque sea aproximado y anota de dónde sacas cada dato (hoja de paros, tarjeta de calidad, control de asistenci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52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EE = disponibilidad × rendimiento × calidad; se multiplica, no se promedia (0.82 × 0.86 × 0.866 = 61%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EE mide el equipo; el cumplimiento del plan (buenas ÷ planeadas) mide si entregaste. Son cuentas distin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rma (chatarra definitiva ÷ procesado) no es la calidad: la calidad cuenta el defecto de primer paso, buena parte reprocesab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usentismo es la tendencia del mes (6.8%), no la foto de un día (hoy faltan 2 de 9 = 22%)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 accidentes con once cuasi-accidentes no es éxito: es advertencia. El cuasi-accidente solo sirve si se reporta sin mie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dicador señala dónde mirar, no prueba de quién es la culpa; y ninguna mejora se construye forzando el ciclo ni anulando una guar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 el OEE y por qué sus tres factores se multiplica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se diferencia el OEE del cumplimiento del plan, y por qué conviene reportar los d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a la merma del defecto de primer paso que mide la calidad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ausentismo se mide en el mes y no en el día, y qué dice la rama más baja del OE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cción concreta tomarías sobre la rama más floja sin forzar la máquina ni exponer a nadie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os cinco indicadores de tu turno al cierre, con lápiz y papel y el dato de origen de cad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en una sola mirada si un rojo es de equipo (OEE), de programa (cumplimiento), de material (merma) o de gente (ausentismo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UNA mejora sobre la rama más baja del OEE y reportarla con dueño, hora y consecuencia, sin buscar culpable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os números de tu tur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alculas y separas el OEE del cumplimiento, entiendes qué mide cada número y sabes que un indicador abre una pregunta, no un expediente. Con esto puedes armar el tablero del proy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ultiplicación del OEE y la diferencia con el cumplimiento del plan: el tropiezo típico es promediar los tres factores (84.9% en vez de 61%) o leer un rojo como culpa de una persona en vez de una señal del sistem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7-oa01"/>
              </a:rPr>
              <a:t><![CDATA[Tu turno en números: OEE, merma, ausentismo y segu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tablero diario y tu protocolo de super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12) — aquí aprendiste a calcular cada indicador y a leer qué significa; en el proyecto final vas a montar esos números en un tablero de una página con meta y semáforo, y a escribir el protocolo hora por hora que hace que se llene solo. La meta de 61% a 68% que calculaste en este objeto es la que defiendes allá, con sus tres palancas y su plan de 90 días. Los módulos m08 a m11 (leer el plan, capacidad, el día torcido y la entrega) aplican estos números en el turno; el proyecto los recoge tod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2026-10-25T01:28:25Z</dcterms:created>
  <dcterms:modified xsi:type="dcterms:W3CDTF">2026-10-25T01:28:25Z</dcterms:modified>
  <dc:title>Tu turno en números: OEE, merma, ausentismo y seguridad</dc:title>
  <dc:description>Presentación editable del OA «Tu turno en números: OEE, merma, ausentismo y seguridad». Enlace: https://negocios.lumbre.lat/object/emp-dtp-c35-m07-oa01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