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04-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lidad no se inspecciona: se construye»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lidad no se inspecciona: se construye»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lidad no se inspecciona: se construye»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lidad no se inspecciona: se construye»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lidad no se inspecciona: se construye»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lidad no se inspecciona: se construye»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04-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merma en piezas y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Cuántas piezas hace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ínea rinde lo que rinde su estación más lenta: la prensa 4, a 85 piezas por hora. 8 horas × 85 = 680 piezas por turno. Empaque puede más, pero nada sale más rápido que 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merma en piezas y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Cuántas se convierten en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680 × 2.3% = 15.64 piezas: alrededor de 16 piezas por turno se van de la prensa a la basura, y cada una ya trae encima su material y su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merma en piezas y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Cuánto es eso en pesos d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5.64 × $38 = $594.32 MXN por turno (supuesto del caso: costo de reposición de la pieza). Es lo que tiras mientras firmas el reporte de que «el día estuvo tranqu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merma en piezas y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Y en el mes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20 turnos (supuesto del caso): 15.64 × 20 = 312.8, unas 313 piezas; 313 × $38 = $11,894 MXN al mes. El redondeo explica la diferencia de centavos contra $594.32 × 20 = $11,886.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merma en piezas y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Cuánto vale un solo defecto escap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hora de la línea de Armex parada cuesta $18,500 MXN (penalización del caso ficticio): más que todo un mes de merma visible ($11,894). Detener la prensa a las 07:20 no es un acto de fe: es un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inco porqués a la rebaba de la prens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Por qué sale rebaba en el bo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que la herramienta de corte de la prensa 4 no está cerrando limpio: deja el filo con material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inco porqués a la rebaba de la prens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Por qué no cierra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que la herramienta cambió hace semanas y nadie volvió a medir el ciclo: el estándar dice 34 segundos, el ciclo real es de 42 y nadie lo comprobó desde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inco porqués a la rebaba de la prens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Por qué nadie midió tras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que el cambio de herramienta no dispara ninguna obligación: no existe una verificación de la primera pieza después de intervenir la máqu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inco porqués a la rebaba de la prens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Por qué no existe esa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que nadie escribió el procedimiento de cambios de proceso: la prensa se ha ajustado «de oído» desde siempre y el oído prestado es el de Gusta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inco porqués a la rebaba de la prens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Por qué solo Gustavo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que el ajuste nunca se documentó ni se enseñó a nadie más: cuando falta, la línea queda a merced de la suerte (y del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inco porqués a la rebaba de la prens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ausa raíz: un sistema incompleto, no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usa raíz casi nunca es «el operador no sabe»: suele ser un sistema incompleto —falta instrucción escrita, falta medición, falta verificación programada—. El supervisor que encuentra la causa raíz elimina el defecto; el que se queda en el síntoma lo apaga hoy y lo vuelve a pagar mañana. Y el patrón del defecto dice dónde mirar: defecto en todas las piezas apunta a la herramienta; solo en la primera tras cada arranque, al arranque sin verificación; en tandas sueltas, al material o al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s 15.64 piezas por turno que van de la prensa directo al contenedor de chatarra →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s piezas que no pasan la calidad a la primera y regresan a rebarbar y re-verificar → Re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reinta minutos de la línea esperando a Gustavo, el único que ajusta la prensa 4 → Desperdicio in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senta SP-118 producidas «por si acaso» que se quedan apiladas en el pasillo → Desperdicio in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lote que llegó a empaque sin verificación y hay que revisar pieza por pieza antes de embarcar → Re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a tarima de BR-40 detenida tres semanas esperando el siguiente pedido → Desperdicio in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rma es lo que ya se perdió y se tira; reproceso es lo que no pasó a la primera pero se salva con retrabajo; lo demás es desperdicio invisible: tiempo y material 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4-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5 porqués: encontrar la causa, no el síntoma»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r la prensa 4, aislar el lote desde la última verificación buena y llamar a Marisol y a Gusta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1 deja que el defecto siga creciendo a 85 piezas por hora y paga en empaque lo que la prensa contaba por $38. La 2 es la regla de paro: 3 defectos en la muestra superan el umbral de 2. La 3 persigue un estándar que nadie midió tras el cambio de herramienta: el cuello real es de 42 segundos, y forzarlo fabrica más rebaba y riesgo. La 4 tira dinero: el lote se aísla y se cuenta; lo que pasa, sigue su camino. Parar cuesta unos 20 minutos: unas 28 piezas del cuello (20 ÷ 60 × 85 = 28.3), recuperables con 20 minutos de horas extra en la propia prensa; un defecto escapado cuesta $18,500 por hora de línea parad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en la muestra aparecen 2 o más piezas con el mismo defecto, la estación sospechosa se detiene: el lote desde la última verificación buena se aísla, se revisa al 100 % y se llama a Marisol y a quien ajusta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4-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aro contiene el daño: el lote sospechoso deja de crecer, se cuenta, y el plan solo pierde unas 28 piezas del cuello, recuperables con 20 minutos extra de prens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el caso ficticio: la herramienta dejaba el filo descentrado. Con el ajuste corregido y una verificación de la primera pieza, las muestras siguientes salieron 10 de 10. El lote aislado: alrededor de 113 piezas desde las 06:00; 79 buenas siguieron su camino y 34 con rebaba ligera se retrabajaron a $12 cada una: $408 MXN (supuestos del caso). El camión salió a las 13:50 con las 620 SP-118 compl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arar con umbral y plan contiene el daño en piezas y en pesos; seguir sin causa multiplica el lote sospechoso a 85 piezas por hora. Veinte minutos de cuello cuestan unas 28 piezas (20 ÷ 60 × 85 = 28.3); un defecto escapado al cliente se paga a $18,500 por hora de su línea parada. Y el tiempo perdido en el cuello se recupera solo en el cuello: echar gente a empaque no produce ni un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guir produciendo multiplica el lote sospechoso a 85 piezas por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4-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Predi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13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680 × 20 = 13,600 piezas al mes; 13,600 × 0.023 = 312.8, unas 313 piezas. Multiplicando por el costo de reposición ($38, supuesto del caso): $11,894 MXN mensuales. El número de piezas es el que te deja hablar con gerencia sin adjetivos: «tiramos 313 piezas» se verifica; «se pierde mucha cos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680 × 20 = 13,600 piezas al mes; 13,600 × 2.3% = 312.8, unas 313 piezas a la basura; 313 × $38 = $11,894 MX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4-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fecto: etiqueta chueca. Causa: la plantilla de colocación está desgastada y no se ha camb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0 dice «el operador no limpió»: eso es lo que se ve, no la causa. ¿Por qué no limpió? ¿Hay procedimiento y tiempo asignado para limpiar? La línea 2 se escuda en el proveedor: ¿por qué no se detectó al recibir? Falta inspección de entrada, otra vez un sistema incompleto. Las líneas 1 y 3 sí apuntan a causas accionables del sistema: una plantilla que se cambia con criterio de desgaste y una capacitación que nunca se dio. Fíjate en la línea 3: nombra a la persona, pero la causa es la falta de instrucción, no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usa raíz casi nunca es «el operador no sabe»: suele ser un sistema incompleto —falta instrucción escrita, falta medición, falta verificación progr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4-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baba en la misma posición de todas las piezas → Herramienta de la prensa: detén y llama a quien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defecto solo aparece en la primera pieza después de cada arranque → Arranque: falta verificación de la primer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defecto aparece solo con una bobina de material → Material: revisa el lote y la inspección de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mitad de las piezas bien y la mitad mal, en el mismo turno → Variación del proceso: ciclo y ajuste, no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reporta un defecto que no aparece en ningún registro → Trazabilidad: la hoja de verificación no se lle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trón del defecto dice dónde mirar: defecto en todas las piezas apunta a la herramienta; solo en la primera tras cada arranque, al arranque sin verificación; en tandas sueltas, al material o al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4-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l 13.4% es todo lo que falla a la primera (100 menos el 86.6% de calidad del OEE): una parte se retrabaja y se salva; el 2.3% es solo lo que ya se perdió. Confundirlos produce dos errores típicos de tablero: celebrar una merma baja cuando el reproceso se está comiendo el turno, o atacar el reproceso como si fuera basura, cuando la decisión y el costo son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86.6% dice que 13.4 de cada 100 piezas no pasan la calidad a la primera: se detienen, se tocan, se rehacen o se tiran. El 2.3% solo cuenta lo ya perdido: la bas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4-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SkTRsu-KBU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4-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Otro giro, mismo procedimiento: supervisas una planta de fundas de asiento para la industria automotriz. Tu defecto más repetido es la puntada saltada: 4% de 2,000 fundas al mes, con costo de reposición de $85 MXN por funda (supuesto del caso). Primero, la cuenta: ¿cuántas piezas y cuántos pesos se pierden al mes? Después, cinco porqués sobre el defecto más repetido de TU línea, con evidencia en cada respuesta. Por último, copia la hoja de verificación en proceso: una fila por estación crítica, umbral escrito y la regla de que un defecto que daña el ensamble del cliente para la línea, aunque sea uno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alidad en proceso y costo de la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442" r:id="rId1"/>
    <p:sldLayoutId id="2481917443" r:id="rId2"/>
    <p:sldLayoutId id="2481917444" r:id="rId3"/>
    <p:sldLayoutId id="24819174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media-ec3caa52171.jpg"/>
  <Relationship Id="rId3" Type="http://schemas.openxmlformats.org/officeDocument/2006/relationships/hyperlink" Target="https://negocios.lumbre.lat/object/emp-dtp-c35-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hyperlink" Target="https://negocios.lumbre.lat/object/emp-dtp-c35-m04-oa01" TargetMode="External"/>
  <Relationship Id="rId4" Type="http://schemas.openxmlformats.org/officeDocument/2006/relationships/hyperlink" Target="https://negocios.lumbre.lat/object/emp-dtp-c35-m04-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hyperlink" Target="https://negocios.lumbre.lat/object/emp-dtp-c35-m04-oa01" TargetMode="External"/>
  <Relationship Id="rId4" Type="http://schemas.openxmlformats.org/officeDocument/2006/relationships/hyperlink" Target="https://negocios.lumbre.lat/object/emp-dtp-c35-m04-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hyperlink" Target="https://negocios.lumbre.lat/object/emp-dtp-c35-m04-oa01" TargetMode="External"/>
  <Relationship Id="rId4" Type="http://schemas.openxmlformats.org/officeDocument/2006/relationships/hyperlink" Target="https://negocios.lumbre.lat/object/emp-dtp-c35-m04-oa01"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SkTRsu-KBU84.jpg"/>
  <Relationship Id="rId3" Type="http://schemas.openxmlformats.org/officeDocument/2006/relationships/hyperlink" Target="https://negocios.lumbre.lat/object/emp-dtp-c35-m04-oa01" TargetMode="External"/>
  <Relationship Id="rId4" Type="http://schemas.openxmlformats.org/officeDocument/2006/relationships/hyperlink" Target="https://www.youtube.com/watch?v=SkTRsu-KBU8" TargetMode="External"/>
  <Relationship Id="rId5" Type="http://schemas.openxmlformats.org/officeDocument/2006/relationships/hyperlink" Target="https://www.youtube.com/watch?v=SkTRsu-KBU8" TargetMode="External"/>
  <Relationship Id="rId6"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39125" cy="4800600"/>
          <a:chOff x="514350" y="781050"/>
          <a:chExt cx="8239125"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ces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tec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fec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rm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dtp-c35-m04-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724525" y="781050"/>
            <a:ext cx="251460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ar el ritmo de producción, aplicar criterios de calidad en proceso y reducir desperdicio con análisis de causa raí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ir rápido sin calidad no es producir: es fabricar merma. Este objeto enseña al supervisor de producción a verificar la calidad en proceso con un umbral de paro escrito antes del turno, decidir si detiene la línea calculando la consecuencia, aplicar los 5 porqués hasta la causa raíz de sistema y expresar el costo de la merma en piezas y en pesos. Caso ficticio: Vega Auto Parts, Silao, Guanajuat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lidad en proceso · merma · 5 porqués · causa raíz · costo de la no-calidad · parar la línea · supervis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inspecciona: se construy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571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to de sasint en Pixabay (licencia de contenido libre): caucasian people, worker, asian, asia, clipboard, controller, factory, industry, japanese, job, work, machine, production, quality control, report, brown work, brown job, brown industry, clipboard, clipboard, quality control, quality control, quality control, quality control, quality control. https://pixabay.com/photos/caucasian-people-worker-asian-asia-1822531/]]></a:t>
            </a:r>
          </a:p>
        </p:txBody>
      </p:sp>
      <p:sp>
        <p:nvSpPr>
          <p:cNvPr id="9" name=""/>
          <p:cNvSpPr txBox="1"/>
          <p:nvPr/>
        </p:nvSpPr>
        <p:spPr>
          <a:xfrm>
            <a:off x="514350" y="46386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jpg.]]></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inspecciona: se construye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icia Ramírez Cortés lleva el turno matutino (06:00 a 14:00) de la línea 3 en Vega Auto Parts, una empresa ficticia de estampado y ensamble de autopartes en Silao, Guanajuato. El plan de hoy: 620 soportes SP-118 para Armex —el cliente que paga el 35% de la venta— con camión a las 14:00, más 150 brackets BR-4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inspecciona: se construye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07:20, Marisol, la calidad de línea, le alcanza la hoja de verificación en proceso: 3 de las últimas 10 piezas que salieron de la prensa 4 traen rebaba en el borde.\n\nY trae la pregunta que duele: desde la verificación buena de las 06:00, la prensa ya soltó alrededor de 113 piezas (80 minutos a 85 piezas por hora) y nadie sabe cuántas están bi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inspecciona: se construye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fecto descubierto en la prensa cuesta una pieza; descubierto en la casa del cliente cuesta el pedido. Todas las cifras de este objeto vienen del caso ficticio del curso; el costo por pieza, los umbrales y los días del mes son supuestos declarados donde se dig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inspecciona: se construye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l 1-10-100]]></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rregir un defecto en proceso cuesta 1. Corregirlo al final de la línea cuesta 10. Corregirlo en la casa del cliente cuesta 100. En números de Vega: si reponer una SP-118 cuesta $38 MXN (supuesto del caso), la misma rebaba agarrada en la prensa 4 cuesta $38; agarrada en empaque, $380; escapada a Armex, $3,800. El supervisor que instala verificaciones en proceso ahorra cien veces el costo de la primera pieza defectuo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inspecciona: se construye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ndicadores 2025 del turno de Alicia dicen OEE 61%, que es el producto de disponibilidad 82% por rendimiento 86% por calidad 86.6%, y merma 2.3%. Son dos números distintos y la diferencia es donde ganas o pierdes. El 86.6% dice que 13.4 de cada 100 piezas no pasan la calidad a la primera: se detienen, se tocan, se rehacen o se tiran. El 2.3% solo cuenta lo ya perdido: la bas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inspecciona: se construye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s del caso para esta cuenta: el turno rinde el techo de su cuello de botella (prensa 4 a 85 piezas por hora: 680 piezas por turno) y el mes tiene 20 turnos; reponer una SP-118 cuesta $38 MXN y retrabajarla $12. Con lápiz y papel: 680 × 20 = 13,600 piezas al mes; 13,600 × 2.3% = 312.8, unas 313 piezas a la basura; 313 × $38 = $11,894 MXN. Y detrás de esa basura, 13,600 × 13.4% = 1,822 piezas que fallan a la primera; lo que se salva se retrabaja: 1,822 menos 313 son 1,509 piezas por $12: otros $18,108 MXN al 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inspecciona: se construye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lenguaje para el tablero: merma es lo que ya se perdió y se tira; reproceso es lo que no pasó a la primera pero se salva con retrabajo; lo demás es desperdicio invisible: tiempo y material par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inspecciona: se construy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sto de la no-calidad en un mes en la línea 3: la merma visible ($11,894), el reproceso que casi nadie reporta ($18,108) y lo que cuesta una sola hora de línea parada en Armex por un defecto escapado ($18,500). Caso ficticio del OA · cifras reconciliadas con la biblia del curso · elaboración propia.]]></a:t>
            </a:r>
          </a:p>
        </p:txBody>
      </p:sp>
      <p:sp>
        <p:nvSpPr>
          <p:cNvPr id="9" name=""/>
          <p:cNvSpPr txBox="1"/>
          <p:nvPr/>
        </p:nvSpPr>
        <p:spPr>
          <a:xfrm>
            <a:off x="514350" y="3695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fig-costo.jpg.]]></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lidad no se inspecciona: se construye · Ejemplo resuelto: la merma en piezas y en pe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tas piezas hace el turn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ínea rinde lo que rinde su estación más lenta: la prensa 4, a 85 piezas por hora. 8 horas × 85 = 680 piezas por turno. Empaque puede más, pero nada sale más rápido que el cuell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lidad no se inspecciona: se construye · Ejemplo resuelto: la merma en piezas y en pe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tas se convierten en mer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680 × 2.3% = 15.64 piezas: alrededor de 16 piezas por turno se van de la prensa a la basura, y cada una ya trae encima su material y su tiemp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lidad no se inspecciona: se construye · Ejemplo resuelto: la merma en piezas y en pe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to es eso en pesos del turn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5.64 × $38 = $594.32 MXN por turno (supuesto del caso: costo de reposición de la pieza). Es lo que tiras mientras firmas el reporte de que «el día estuvo tranquil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lidad no se inspecciona: se construye · Ejemplo resuelto: la merma en piezas y en pe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Y en el mes comple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20 turnos (supuesto del caso): 15.64 × 20 = 312.8, unas 313 piezas; 313 × $38 = $11,894 MXN al mes. El redondeo explica la diferencia de centavos contra $594.32 × 20 = $11,886.4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lidad no se inspecciona: se construye · Ejemplo resuelto: la merma en piezas y en pe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to vale un solo defecto escap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ra de la línea de Armex parada cuesta $18,500 MXN (penalización del caso ficticio): más que todo un mes de merma visible ($11,894). Detener la prensa a las 07:20 no es un acto de fe: es una cuen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inspecciona: se construy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ismo defecto, tres precios: la regla 1-10-100 aplicada al costo de reposición de $38 de una SP-118 (supuesto del caso). Detectarlo tarde multiplica el daño por diez y por cien. Caso ficticio del OA · elaboración propi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fig-precio.jpg.]]></a:t>
            </a:r>
          </a:p>
        </p:txBody>
      </p:sp>
      <p:sp>
        <p:nvSpPr>
          <p:cNvPr id="10" name="" descr=""/>
          <p:cNvSpPr/>
          <p:nvPr/>
        </p:nvSpPr>
        <p:spPr>
          <a:xfrm>
            <a:off x="514350" y="38481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719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5 porqués: encontrar la causa, no el síntoma · Ejemplo resuelto: cinco porqués a la rebaba de la prensa 4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Por qué sale rebaba en el bord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que la herramienta de corte de la prensa 4 no está cerrando limpio: deja el filo con material de má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5 porqués: encontrar la causa, no el síntoma · Ejemplo resuelto: cinco porqués a la rebaba de la prensa 4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or qué no cierra limp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que la herramienta cambió hace semanas y nadie volvió a medir el ciclo: el estándar dice 34 segundos, el ciclo real es de 42 y nadie lo comprobó desde el camb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5 porqués: encontrar la causa, no el síntoma · Ejemplo resuelto: cinco porqués a la rebaba de la prensa 4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or qué nadie midió tras el camb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que el cambio de herramienta no dispara ninguna obligación: no existe una verificación de la primera pieza después de intervenir la máqu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5 porqués: encontrar la causa, no el síntoma · Ejemplo resuelto: cinco porqués a la rebaba de la prensa 4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or qué no existe esa verific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que nadie escribió el procedimiento de cambios de proceso: la prensa se ha ajustado «de oído» desde siempre y el oído prestado es el de Gustav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5 porqués: encontrar la causa, no el síntoma · Ejemplo resuelto: cinco porqués a la rebaba de la prensa 4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 qué solo Gustavo sab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que el ajuste nunca se documentó ni se enseñó a nadie más: cuando falta, la línea queda a merced de la suerte (y del teléfon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5 porqués: encontrar la causa, no el síntoma · Ejemplo resuelto: cinco porqués a la rebaba de la prensa 4 · Paso 6 de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usa raíz: un sistema incompleto, no una person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raíz casi nunca es «el operador no sabe»: suele ser un sistema incompleto —falta instrucción escrita, falta medición, falta verificación programada—. El supervisor que encuentra la causa raíz elimina el defecto; el que se queda en el síntoma lo apaga hoy y lo vuelve a pagar mañana. Y el patrón del defecto dice dónde mirar: defecto en todas las piezas apunta a la herramienta; solo en la primera tras cada arranque, al arranque sin verificación; en tandas sueltas, al material o al lo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descr=""/>
          <p:cNvSpPr/>
          <p:nvPr/>
        </p:nvSpPr>
        <p:spPr>
          <a:xfrm>
            <a:off x="514350" y="1219200"/>
            <a:ext cx="8115300" cy="13335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nco porqués con evidencia: cada respuesta tiene que poder señalarse con un dato (una medición, un registro, una hoja de verificación). Si un porqué se contesta con «porque es que así es», vas por mal cami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5 porqués: encontrar la causa, no el sínto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de la línea 3 según el tipo de pérdida que produ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rm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proces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erdicio invisible]]></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s 15.64 piezas por turno que van de la prensa directo al contenedor de chatar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s piezas que no pasan la calidad a la primera y regresan a rebarbar y re-verificar]]></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einta minutos de la línea esperando a Gustavo, el único que ajusta la prensa 4]]></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senta SP-118 producidas «por si acaso» que se quedan apiladas en el pasillo]]></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lote que llegó a empaque sin verificación y hay que revisar pieza por pieza antes de embarcar]]></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a tarima de BR-40 detenida tres semanas esperando el siguiente pedi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5 porqués: encontrar la causa, no el sínto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descr=""/>
          <p:cNvSpPr/>
          <p:nvPr/>
        </p:nvSpPr>
        <p:spPr>
          <a:xfrm>
            <a:off x="514350" y="1219200"/>
            <a:ext cx="8115300" cy="3019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paro: un umbral escrito vale más que una corazonada]]></a:t>
            </a:r>
          </a:p>
        </p:txBody>
      </p:sp>
      <p:sp>
        <p:nvSpPr>
          <p:cNvPr id="10" name=""/>
          <p:cNvSpPr txBox="1"/>
          <p:nvPr/>
        </p:nvSpPr>
        <p:spPr>
          <a:xfrm>
            <a:off x="685800" y="1962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puesto del caso, acordado entre producción y calidad: verificación en proceso cada dos horas con muestra de 10 piezas en la prensa 4.]]></a:t>
            </a:r>
          </a:p>
        </p:txBody>
      </p:sp>
      <p:sp>
        <p:nvSpPr>
          <p:cNvPr id="11" name=""/>
          <p:cNvSpPr txBox="1"/>
          <p:nvPr/>
        </p:nvSpPr>
        <p:spPr>
          <a:xfrm>
            <a:off x="685800" y="29051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n la muestra aparecen 2 o más piezas con el mismo defecto, la estación sospechosa se detiene: el lote desde la última verificación buena se aísla, se revisa al 100 % y se llama a Marisol y a quien ajusta la herramien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5 porqués: encontrar la causa, no el sínto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parece una sola pieza con un defecto que daña el ensamble del cliente, también se para: el ensamble no es un porcentaje. Seguir produciendo multiplica el lote sospechoso a 85 piezas por hora. En tu planta, define el umbral con calidad y escríbelo antes del turn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5 porqués: encontrar la causa, no el sínto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07:20. La muestra de Marisol: 3 de 10 piezas con rebaba. El camión de Armex sale a las 14:00 y el acumulado va justo. ¿Cuál es la decisión correcta del superviso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parar: apurar a empaque para revisar pieza por pieza al final de la líne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r la prensa 4, aislar el lote desde la última verificación buena y llamar a Marisol y a Gustav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guir produciendo y subirle la velocidad al ciclo para alcanzar los 34 segundos del estándar]]></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echar todo lo producido desde las 06:00 sin contar y reiniciar el lote desde cer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5 porqués: encontrar la causa, no el sínto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icia aplica la regla y para la prensa 4 veinte minutos mientras Gustavo revisa la herramienta y Marisol aísla el lote desde la verificación de las 06:00. ¿Qué es lo más probable que ocurr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aro de 20 minutos hunde el turno: ya no alcanzan las 620 SP-118 para el camión de las 14:00]]></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aro contiene el daño: el lote sospechoso deja de crecer, se cuenta, y el plan solo pierde unas 28 piezas del cuello, recuperables con 20 minutos extra de prensa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cambia nada: parar sin tener la causa raíz no reduce la merma ni protege al client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correcto era no parar y negociar el embarque parcial con Armex desde aho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5 porqués: encontrar la causa, no el sínto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el techo del turno en 680 piezas, merma del 2.3% y 20 turnos al mes (supuestos del caso): ¿cuántas piezas al mes se van a la basura en la línea 3? Redondea a piezas entera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iezas): _____________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5 porqués: encontrar la causa, no el sínto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regresa del comité diario de calidad con el reporte de causa de otro turno. Marca las líneas donde la «causa» se queda en el síntoma y no llega a la causa raíz:]]></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ecto: SP-118 con rebaba. Causa: «el operador no limpió el molde».]]></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fecto: etiqueta chueca. Causa: la plantilla de colocación está desgastada y no se ha cambiado.]]></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fecto: color desigual en pintura. Causa: el lote de pintura vino con variación del proveed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fecto: BR-40 mal armado. Causa: la operadora nueva, con tres semanas en la planta, no recibió instrucción del proce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5 porqués: encontrar la causa, no el sínto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patrón de defecto apunta a un lugar distinto donde mirar. Une cada evidencia de línea con lo primero que revisarías en proces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baba en la misma posición de todas las piezas]]></a:t>
            </a:r>
          </a:p>
        </p:txBody>
      </p:sp>
      <p:sp>
        <p:nvSpPr>
          <p:cNvPr id="11" name=""/>
          <p:cNvSpPr txBox="1"/>
          <p:nvPr/>
        </p:nvSpPr>
        <p:spPr>
          <a:xfrm>
            <a:off x="514350" y="2952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defecto solo aparece en la primera pieza después de cada arranque]]></a:t>
            </a:r>
          </a:p>
        </p:txBody>
      </p:sp>
      <p:sp>
        <p:nvSpPr>
          <p:cNvPr id="12"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defecto aparece solo con una bobina de material]]></a:t>
            </a:r>
          </a:p>
        </p:txBody>
      </p:sp>
      <p:sp>
        <p:nvSpPr>
          <p:cNvPr id="13" name=""/>
          <p:cNvSpPr txBox="1"/>
          <p:nvPr/>
        </p:nvSpPr>
        <p:spPr>
          <a:xfrm>
            <a:off x="514350" y="3971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mitad de las piezas bien y la mitad mal, en el mismo turn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liente reporta un defecto que no aparece en ningún registr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rranque: falta verificación de la primera piez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terial: revisa el lote y la inspección de entrad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ariación del proceso: ciclo y ajuste, no la person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zabilidad: la hoja de verificación no se llenó]]></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Herramienta de la prensa: detén y llama a quien ajus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5 porqués: encontrar la causa, no el sínto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línea 3, la merma del 2.3% y el 13.4% de piezas que no pasan la calidad a la primera son el mismo número con otro nombr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5 porqués: encontrar la causa, no el sínto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plantilla: hoja de verificación en proceso. La primera fila es el ejemplo de Vega (caso ficticio); copia la hoja, llena una fila por estación crítica y fija el umbral con calidad antes del turn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942975"/>
                <a:gridCol w="1390650"/>
                <a:gridCol w="1781175"/>
                <a:gridCol w="1304925"/>
                <a:gridCol w="2695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erif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ue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 / umb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7: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nsa 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baba en borde SP-1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piezas al a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o defectos; 2 o más con el mismo defecto: 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9: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bl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ngulo de BR-40 con gal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pie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a de galga: ajustar y repetir la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graphicFrame>
        <p:nvGraphicFramePr>
          <p:cNvPr id="7" name="" descr=""/>
          <p:cNvGraphicFramePr>
            <a:graphicFrameLocks noGrp="1"/>
          </p:cNvGraphicFramePr>
          <p:nvPr/>
        </p:nvGraphicFramePr>
        <p:xfrm>
          <a:off x="514350" y="1257300"/>
          <a:ext cx="8115300" cy="1990725"/>
        </p:xfrm>
        <a:graphic>
          <a:graphicData uri="http://schemas.openxmlformats.org/drawingml/2006/table">
            <a:tbl>
              <a:tblPr firstRow="1" bandRow="1"/>
              <a:tblGrid>
                <a:gridCol w="1095375"/>
                <a:gridCol w="1657350"/>
                <a:gridCol w="3714750"/>
                <a:gridCol w="1647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7: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con reba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o, aislar lote desde 06:00, llamar a Marisol y a Gusta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isol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9: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5 porqués: encontrar la causa, no el sínto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Te ayudamos a reducir la Merma de tu producción - Desperdicios en producción (canal Equitek)]]></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verificado en YouTube: cómo atacar la merma de producción en una planta, de la detección en proceso a la reducción del desperdicio.]]></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5 porqués: encontrar la causa, no el síntom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tro giro, mismo procedimiento: supervisas una planta de fundas de asiento para la industria automotriz. Tu defecto más repetido es la puntada saltada: 4% de 2,000 fundas al mes, con costo de reposición de $85 MXN por funda (supuesto del caso).]]></a:t>
            </a:r>
          </a:p>
        </p:txBody>
      </p:sp>
      <p:sp>
        <p:nvSpPr>
          <p:cNvPr id="9" name=""/>
          <p:cNvSpPr txBox="1"/>
          <p:nvPr/>
        </p:nvSpPr>
        <p:spPr>
          <a:xfrm>
            <a:off x="514350" y="29241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imero, la cuenta: ¿cuántas piezas y cuántos pesos se pierden al mes? Después, cinco porqués sobre el defecto más repetido de TU línea, con evidencia en cada respues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último, copia la hoja de verificación en proceso: una fila por estación crítica, umbral escrito y la regla de que un defecto que daña el ensamble del cliente para la línea, aunque sea uno solo.]]></a:t>
            </a:r>
          </a:p>
        </p:txBody>
      </p:sp>
      <p:sp>
        <p:nvSpPr>
          <p:cNvPr id="8" name=""/>
          <p:cNvSpPr txBox="1"/>
          <p:nvPr/>
        </p:nvSpPr>
        <p:spPr>
          <a:xfrm>
            <a:off x="514350" y="27146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cuenta de la planta de fundas: 2,000 × 4% = 80 fundas; 80 × $85 = $6,800 MXN al mes. En tus porqués: si al tercer «porqué» ya señalas a una persona, te quedaste en el síntoma; busca el sistema incompleto (instrucción, medición, verificación) y escribe el costo en piezas y en pesos.]]></a:t>
            </a:r>
          </a:p>
        </p:txBody>
      </p:sp>
      <p:sp>
        <p:nvSpPr>
          <p:cNvPr id="9" name=""/>
          <p:cNvSpPr txBox="1"/>
          <p:nvPr/>
        </p:nvSpPr>
        <p:spPr>
          <a:xfrm>
            <a:off x="514350" y="43624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fecto se paga por donde viaja: $38 en la prensa, $380 en empaque, $3,800 en casa del cliente (regla 1-10-100).]]></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rma se expresa en piezas y en pesos: 313 piezas al mes son $11,894 MXN en la línea 3.]]></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mponente de calidad del OEE (86.6%) esconde más que la basura: casi todo el defecto es reproceso que nadie repor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r o seguir se decide con un umbral escrito antes del turno, no con la presión del cam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5 porqués terminan en un sistema incompleto: instrucción, medición o verificación que falta, no una perso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verificación en proceso es tu evidencia: hora, muestra, criterio, resultado y ac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está la línea entre «una pieza mala» y «parar la estación» en tu proce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vale una pieza de tu producción en la máquina, al final de la línea y en casa del clie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e dice el componente de calidad del OEE que la merma por sí sola no muestr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fue el último defecto que «apagaste» y está de vuelta: qué sistema fal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de ti, quién sabe el umbral con el que se detiene tu líne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costo mensual de tu merma en piezas y en pesos y llevar ese número a la junta diar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y comunicar el umbral de paro por estación crítica antes del próximo turn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cinco porqués con evidencia a un defecto repetido y convertir la causa raíz en un arreglo de sistem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alidad en proceso y costo de la mer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etectas el defecto en proceso, decides la parada con umbral y número, y hablas en piezas y pesos. Siguiente: que ese criterio no se te caiga cuando el turno se ponga difícil.]]></a:t>
            </a:r>
          </a:p>
        </p:txBody>
      </p:sp>
      <p:sp>
        <p:nvSpPr>
          <p:cNvPr id="10"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cuenta de la merma (piezas y pesos) y la regla de paro: el tropiezo típico es quedarse en el síntoma, culpar al operador y descubrir el defecto cuando ya está en casa del clien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4-oa01"/>
              </a:rPr>
              <a:t><![CDATA[Calidad en proceso: detectar el defecto antes de que sea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eguridad no es suerte: reglas, equipo y cultura de prevención]]></a:t>
            </a:r>
            <a:r>
              <a:rPr lang="en-US" strike="noStrike" sz="2100" spc="0" u="none" cap="none">
                <a:solidFill>
                  <a:srgbClr val="1B2438">
                    <a:alpha val="100000"/>
                  </a:srgbClr>
                </a:solidFill>
                <a:latin typeface="Calibri"/>
              </a:rPr>
              <a:t><![CDATA[ — ya sabes detectar el defecto antes de que sea merma y parar la línea con criterio; ahora cuidarás que ninguna decisión de producción se pague con la integridad de tu g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2026-10-25T04:06:09Z</dcterms:created>
  <dcterms:modified xsi:type="dcterms:W3CDTF">2026-10-25T04:06:09Z</dcterms:modified>
  <dc:title>Calidad en proceso: detectar el defecto antes de que sea merma</dc:title>
  <dc:description>Presentación editable del OA «Calidad en proceso: detectar el defecto antes de que sea merma». Enlace: https://negocios.lumbre.lat/object/emp-dtp-c35-m04-oa01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