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2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dtp-c35-m02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i el arranque falla, el turno cojea» (2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i el arranque falla, el turno cojea» (3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2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dtp-c35-m02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os cinco momentos del arranque, con Ali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06:00–06:04 · Recibir la entrega del noctur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Habla cinco minutos con quien cierra el turno de noche, con la bitácora en la mano: qué quedó pendiente, qué máquina anda rara, qué material hace falta, si hubo accidentes o cuasi-accidentes. Lo que no está en la bitácora no existe: la memoria no es formato de entreg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2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os cinco momentos del arranque, con Ali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06:04–06:06 · Verificar asistencia y reacomod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planilla dice 9 puestos en la línea 3; hoy el vestidor muestra 7 pares de botas. Efraín faltó sin avisar y don Genaro tiene permiso. Si un puesto clave no tiene sustituto, eso se decide ahora, con tu jefe, no a las 10:00 con la pila crecie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2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os cinco momentos del arranque, con Ali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06:06–06:10 · Caminar la línea y revisar materia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tación por estación, con tus ojos: ¿hay material para la primera hora, por lo menos? ¿Es la pieza que corre hoy? ¿Está en buenas condiciones? Lo que falta se manda traer ahora; a las 08:00, cuando la prensa lo note, ya es tard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2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os cinco momentos del arranque, con Ali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06:10–06:12 · Probar las máquinas en vací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nciende sin producto: escucha ruidos, revisa presiones y fugas. Una máquina que suena mal en vacío suena peor con producto adentro, y eso es merma segura. Si algo no arranca bien, llama a Chuy de mantenimiento antes de cargar trabajo, sobre todo si quedó un ajuste provis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2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os cinco momentos del arranque, con Ali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06:12–06:15 · Junta de pie con el equip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Frente a la línea, tres minutos: la meta del día, el foco de calidad, el recordatorio de seguridad y quién queda en qué estación. No es un discurso: es que a las 06:15 nadie tenga que adivinar por su cue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2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2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dtp-c35-m02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2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2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2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06:00–06:04 · Recibir la entrega y leer la bitácora del nocturno → 06:04–06:06 · Verificar asistencia y decidir coberturas → 06:06–06:10 · Caminar la línea: material en cada estación → 06:10–06:12 · Probar las máquinas en vacío → 06:12–06:15 · Junta de pie: meta, calidad, seguridad y asignacio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orden no es capricho: primero la información de la noche, luego la gente que sí llegó, después con qué se va a trabajar y cómo responden las máquinas. La junta va al final porque es cuando comunicas la meta y las asignaciones con todo eso ya sab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rutina responde en orden: qué pasó anoche, quién llegó hoy, con qué se trabaja, cómo responden las máquinas y qué necesita saber el equip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2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21 piez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85 × 0.25 = 21.25: **21 piezas completas** y un cuarto de pieza. Eso cuesta la rutina. El mismo cuello pierde 85 piezas en una hora de paro descubierto tarde: los quince minutos se pagan solos si evitan una sola de esas horas. Diferencia neta: 85 − 21 = **64 piezas** y un turno que no coje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rutina cuesta unas 21 piezas de cuello y evita horas de 85: por eso es inversión, no pérd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2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s dos cuentas del lunes pas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1. Lo que se perdió de tur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nsaye sin manos desde las 06:00 hasta que se descubrió el hueco a las 08:40: 2 horas con 40 minutos, es decir 160 minutos de los 480 que dura el tur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2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s dos cuentas del lunes pas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2. Lo que se alcanzó a ensambl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iempo con personal: 480 − 160 = 320 minutos. Al ritmo de 98 piezas por hora de don Genaro: 320 × 98 ÷ 60 = **522 piezas completas**. La prensa tenía material de sobra: a quien le faltaban manos era a ensam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2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s dos cuentas del lunes pas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3. La cuenta del cam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plan pide 620 SP-118 para el camión de las 14:00. Aunque todo lo demás corriera perfecto, el hoyo mínimo es de 620 − 522 = **98 piezas**: una hora entera de ensam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2-oa01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s dos cuentas del lunes pas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4. El mismo día con la rut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hueco de cobertura estaba en la bitácora y en la planilla desde las 06:00. Descubierto a las 06:06, se acuerda la cobertura y una meta realista ANTES de arrancar; descubierto a las 08:40, solo queda contener el daño y llamar a Armex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2-oa01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Reacomodo lo que se puede, acuerdo la cobertura y una meta realista con tu jefe antes de arrancar, y dejo todo escrito en la bitác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utina existe para este minuto: encontrar el hueco cuando todavía hay decisiones disponibles. La cobertura se acuerda con tu jefe antes de arrancar —aunque implique recortar la meta— y queda escrita, lo que te protege a ti, a tu equipo y al turno que sigue. La opción 1 es la trampa del supervisor que no soltó: dejas de coordinar 9 puestos por ganar 1. La 2 es descubrir a las 10:00 lo que ya se sabía a las 06:05. La 3 para una línea que sí puede correr con capacidad reducida y comunic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 un puesto clave no tiene sustituto, eso se decide ahora, con tu jefe, no a las 10:00 con la pila crecie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2-oa01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Opción múltiple» (2 de 2)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justamente al revés: mientras más prisa, más necesaria. En esos tres minutos el equipo recibe la meta, el foco de calidad y su estación. Sin eso, nueve personas improvisan la primera hora en nueve direcciones distintas, y el turno se pasa la mañana corrigiendo lo que empezó so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junta de pie comunica meta, calidad, seguridad y asignaciones: sin ella, el turno arranca desaline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2-oa01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Prensa 4: Chuy le hizo un ajuste a las 22:30 y quedó provisional; verificar antes de cargar trabajo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renglón 2 es el único que deja arrancar: dice qué pasó, quién lo tocó y qué queda pendiente. El 1 es una declaración de fe, no un dato: sin acumulado ni paros, «100%» no se puede verificar. El 3 esconde la pregunta que cuesta una hora: qué bobina y cuánta. El 4 es inventado: el nocturno no administra la asistencia del matutino, y hoy la realidad fue 7 de 9. El 5 omite lo gordo: los cuasi-accidentes se registran aunque no haya lesionados, y son el foco gratis del d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 que no está en la bitácora no existe: la memoria no es formato de entreg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2-oa01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Detective de errores» (2 de 2)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La bitácora del turno nocturno → Leer: lo que pasó anoch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os cuasi-accidentes registrados en la noche → Leer: lo que pasó anoch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ajuste provisional con verificación pendiente → Leer: lo que pasó anoch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planilla de 9 puestos contra las botas del vestidor → Contar: quién llegó ho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 cobertura de los puestos con falta → Contar: quién llegó ho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Quién acompaña a Karla en sus primeras semanas → Contar: quién llegó ho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La bobina en estación: si es la pieza que corre hoy → Tocar: con qué se trabaj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La herramienta montada y el espacio en cada puesto → Tocar: con qué se trabaj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. El sonido de la prensa al arrancar en vacío → Tocar: con qué se trabaj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rutina responde tres preguntas en orden: qué pasó anoche (bitácora), quién llegó hoy (gente), con qué se trabaja (material y máquinas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2-oa01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Clasificar» (2 de 2)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rensa 4 con ajuste provisional anotado en la entrega → Chuy la verifica antes de cargar trabajo: que corre no significa que está bi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amble sin sustituto disponible → Cobertura y meta realista con tu jefe antes de las 06:15, y ambas por escri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bina de otra pieza cargada en la estación → Se cambia ahora, no a las 08:00 cuando la prensa lo no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quina que suena distinto en vacío → Mantenimiento sin producto adentro: un paro con trabajo dentro es merma seg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tácora que no está en su lugar → Buscas al supervisor saliente antes de arrancar: la página ausente es un pend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 que no sabe la meta del día → La junta de pie no se negocia: tres minutos ahorran la primera h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verificación de la rutina tiene una acción para cuando falla; la gracia es que la acción ocurra antes de las 06:15, no cuando el error se nota so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2-oa01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Relacionar» (2 de 3)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Relacionar» (3 de 3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2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dtp-c35-m02-oa01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0JAC7zsRk0c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2-oa01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Hazlo con tu operación, no con la de Alicia. Esta semana, tómale el tiempo al arranque: ¿cuántos minutos pasan entre que llegas y la primera pieza buena, y cuál de los cinco momentos te estás saltando? Copia la página de bitácora de este objeto —es tu plantilla—, ponle las horas de tu turno y llénala cinco días. Al quinto día compara: ¿qué problema del turno apareció escrito en la bitácora y cuál llegó sin avisar? Los que llegan sin avisar son las verificaciones que le faltan a tu ruti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2-oa01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8 · Reflexión» (2 de 2)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2-oa01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el arranque del tur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60" r:id="rId1"/>
    <p:sldLayoutId id="2481907961" r:id="rId2"/>
    <p:sldLayoutId id="2481907962" r:id="rId3"/>
    <p:sldLayoutId id="248190796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media-70ab8c02b81.jpg"/>
  <Relationship Id="rId3" Type="http://schemas.openxmlformats.org/officeDocument/2006/relationships/hyperlink" Target="https://negocios.lumbre.lat/object/emp-dtp-c35-m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hyperlink" Target="https://negocios.lumbre.lat/object/emp-dtp-c35-m02-oa01" TargetMode="External"/>
  <Relationship Id="rId4" Type="http://schemas.openxmlformats.org/officeDocument/2006/relationships/hyperlink" Target="https://negocios.lumbre.lat/object/emp-dtp-c35-m02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hyperlink" Target="https://negocios.lumbre.lat/object/emp-dtp-c35-m02-oa01" TargetMode="External"/>
  <Relationship Id="rId4" Type="http://schemas.openxmlformats.org/officeDocument/2006/relationships/hyperlink" Target="https://negocios.lumbre.lat/object/emp-dtp-c35-m02-oa01" TargetMode="External"/>
  <Relationship Id="rId5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hyperlink" Target="https://negocios.lumbre.lat/object/emp-dtp-c35-m02-oa01" TargetMode="External"/>
  <Relationship Id="rId4" Type="http://schemas.openxmlformats.org/officeDocument/2006/relationships/hyperlink" Target="https://negocios.lumbre.lat/object/emp-dtp-c35-m02-oa01" TargetMode="External"/>
  <Relationship Id="rId5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hyperlink" Target="https://negocios.lumbre.lat/object/emp-dtp-c35-m02-oa01" TargetMode="External"/>
  <Relationship Id="rId4" Type="http://schemas.openxmlformats.org/officeDocument/2006/relationships/hyperlink" Target="https://negocios.lumbre.lat/object/emp-dtp-c35-m02-oa01" TargetMode="External"/>
  <Relationship Id="rId5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0JAC7zsRk0c5.jpg"/>
  <Relationship Id="rId3" Type="http://schemas.openxmlformats.org/officeDocument/2006/relationships/hyperlink" Target="https://negocios.lumbre.lat/object/emp-dtp-c35-m02-oa01" TargetMode="External"/>
  <Relationship Id="rId4" Type="http://schemas.openxmlformats.org/officeDocument/2006/relationships/hyperlink" Target="https://www.youtube.com/watch?v=0JAC7zsRk0c" TargetMode="External"/>
  <Relationship Id="rId5" Type="http://schemas.openxmlformats.org/officeDocument/2006/relationships/hyperlink" Target="https://www.youtube.com/watch?v=0JAC7zsRk0c" TargetMode="External"/>
  <Relationship Id="rId6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2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39125" cy="4800600"/>
          <a:chOff x="514350" y="781050"/>
          <a:chExt cx="8239125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5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rn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fin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guiente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ora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emp-dtp-c35-m02-oa01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25" y="781050"/>
            <a:ext cx="251460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r el arranque de turno con personal, materiales, equipos e información necesaria para producir sin improvisa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rranque del turno matutino con Alicia, en el caso ficticio de Vega Auto Parts: quince minutos —900 segundos, 1/32 del turno de 8 horas— en cinco momentos: recibir la entrega con la bitácora, verificar asistencia y coberturas, recorrer el material estación por estación, probar las máquinas en vacío y comunicar la meta en una junta de pie. Incluye la página de bitácora de arranque ya llenada, como plantilla para copiar y usar maña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rranque-turno · bitacora-de-turno · junta-de-pie · checklist · supervisor · produccio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el arranque falla, el turno coje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943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 de sasint en Pixabay (licencia de contenido libre): worker, clipboard, controller, factory, quality control, production, machine, industry. https://pixabay.com/photos/caucasian-people-worker-asian-asia-1822531/ — Una hoja en una mano y los ojos en la máquina: foto de contexto; la empresa y las personas de este caso son fictici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010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jp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413385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425767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el arranque falla, el turno coje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.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.V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m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am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pa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a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najua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1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le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rn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ti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spon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upervis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utino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6: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i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tác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ctur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n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c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mor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8:4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el arranque falla, el turno coje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po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P-11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am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b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a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i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4: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ex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5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ba.\n\n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c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e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ier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6:06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8:40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r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el arranque falla, el turno coje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4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de los 15 minut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urno matutino corre de 06:00 a 14:00: 480 minutos, 28,800 segundos. La rutina de arranque toma 15 minutos: 900 segundos,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/32 del tur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se treintaidosavo no vale la mitad del resultado: define los otros 465 minutos. Lo que no detectas a las 06:00 lo pagas a las 10:00 con intereses, y en este caso ficticio una hora de la línea del cliente parada cuesta $18,500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el arranque falla, el turno coje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rama de elaboración propia sobre el caso ficticio: los cinco momentos del arranque y su reloj (4 + 2 + 4 + 2 + 3 minutos). Si un paso no cabe, se acorta el paso, nunca se sal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fig-flujo.jp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el arranque falla, el turno cojea · Ejemplo resuelto: los cinco momentos del arranque, con Alicia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06:00–06:04 · Recibir la entrega del nocturn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 cinco minutos con quien cierra el turno de noche, con la bitácora en la mano: qué quedó pendiente, qué máquina anda rara, qué material hace falta, si hubo accidentes o cuasi-accidentes. Lo que no está en la bitácora no existe: la memoria no es formato de entreg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el arranque falla, el turno cojea · Ejemplo resuelto: los cinco momentos del arranque, con Alicia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06:04–06:06 · Verificar asistencia y reacomod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lanilla dice 9 puestos en la línea 3; hoy el vestidor muestra 7 pares de botas. Efraín faltó sin avisar y don Genaro tiene permiso. Si un puesto clave no tiene sustituto, eso se decide ahora, con tu jefe, no a las 10:00 con la pila creciend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el arranque falla, el turno cojea · Ejemplo resuelto: los cinco momentos del arranque, con Alicia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06:06–06:10 · Caminar la línea y revisar material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ción por estación, con tus ojos: ¿hay material para la primera hora, por lo menos? ¿Es la pieza que corre hoy? ¿Está en buenas condiciones? Lo que falta se manda traer ahora; a las 08:00, cuando la prensa lo note, ya es tard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el arranque falla, el turno cojea · Ejemplo resuelto: los cinco momentos del arranque, con Alicia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06:10–06:12 · Probar las máquinas en vací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iende sin producto: escucha ruidos, revisa presiones y fugas. Una máquina que suena mal en vacío suena peor con producto adentro, y eso es merma segura. Si algo no arranca bien, llama a Chuy de mantenimiento antes de cargar trabajo, sobre todo si quedó un ajuste provisiona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el arranque falla, el turno cojea · Ejemplo resuelto: los cinco momentos del arranque, con Alicia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06:12–06:15 · Junta de pie con el equip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 a la línea, tres minutos: la meta del día, el foco de calidad, el recordatorio de seguridad y quién queda en qué estación. No es un discurso: es que a las 06:15 nadie tenga que adivinar por su cuent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el arranque falla, el turno coje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rama de elaboración propia sobre el caso ficticio: 900 segundos de rutina contra 28,800 segundos de turno. La barra gorda no es el enemigo: es el tiempo que la barra chiquita defin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fig-minutos.jp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el arranque falla, el turno coje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verificación de la rutina genera una línea en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tácora de tu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la hora, lo que se vio, lo que se decidió, a quién se avisó. Esa página tiene dos mitades del mismo cuaderno: a las 06:00 lees la que te dejó el turno de noche, y a las 14:00 dejas escrita la que leerá Raúl, el supervisor del vespertino.\n\nRaúl no reclama por WhatsApp por gusto: recibe la línea sin formato y tiene que adivinar. La bitácora no es burocracia: es la memoria del supervisor que no depende de la cabeza del superviso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el arranque falla, el turno coje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lantilla que llena la rutina: las filas de arriba ya están llenadas con el turno ficticio de Alicia; las columnas son las tuyas. Cópiala y llénala con tus número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4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2890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1524000"/>
                <a:gridCol w="2819400"/>
                <a:gridCol w="28575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Ho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regist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Hoy, en la línea 3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06: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trega recib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os, ajustes provisionales y cuasi-accidentes del noctur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nsa 4: ajuste provisional de Chuy a las 22:30; verificación pend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06:06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sist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sentes y faltas por puesto; cobertura decid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7 de 9: falta Efraín sin aviso; don Genaro con permi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4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1524000"/>
                <a:gridCol w="2819400"/>
                <a:gridCol w="28575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Ho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regist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Hoy, en la línea 3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06:08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terial en est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obina, herramienta y primera hora de trabajo en cada pues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obina SP-118 cargada; bobina BR-40 sin confirmar: se manda tra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06:11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áquinas en vací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uidos, presiones, fugas; a quién se llama antes de carg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olpeteo leve en prensa 4: se avisa a Chuy antes de meter produ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06:13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ta y cobert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ta realista si hace falta, y a quién se le avis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620 SP-118 para el camión de las 14:00; Karla refuerza con supervi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4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2890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1524000"/>
                <a:gridCol w="2819400"/>
                <a:gridCol w="28575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Ho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regist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Hoy, en la línea 3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06:1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oco de calidad y segur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defecto a cuidar hoy y el riesgo del d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baba en BR-40 (supuesto del caso); cambio de bobina con guarda pues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3:55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erre para la entreg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umulado, paros y pendientes: semilla de la entrega al siguiente tur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ágina lista para Raúl sin agregar una sola adivinan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i el arranque falla, el turno coje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os cinco momentos del arranque de Alicia tal como corren en el reloj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06:04–06:06 · Verificar asistencia y decidir cobertur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06:06–06:10 · Caminar la línea: material en cada estac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06:10–06:12 · Probar las máquinas en vací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06:12–06:15 · Junta de pie: meta, calidad, seguridad y asignacion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4076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06:00–06:04 · Recibir la entrega y leer la bitácora del nocturno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i el arranque falla, el turno coje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utina toma 15 minutos (0.25 horas) y en ese tiempo la prensa 4, el cuello de botella, no corre a tope: produce 85 piezas por hora. ¿Cuántas piezas completas deja de producir el cuello durante la rutina? Trunca el decim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981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piezas): ________________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el arranque falla, el turno cojea · Ejemplo resuelto: las dos cuentas del lunes pasado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Lo que se perdió de turn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aye sin manos desde las 06:00 hasta que se descubrió el hueco a las 08:40: 2 horas con 40 minutos, es decir 160 minutos de los 480 que dura el turn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el arranque falla, el turno cojea · Ejemplo resuelto: las dos cuentas del lunes pasado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Lo que se alcanzó a ensambl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 con personal: 480 − 160 = 320 minutos. Al ritmo de 98 piezas por hora de don Genaro: 320 × 98 ÷ 60 =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22 piezas comple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prensa tenía material de sobra: a quien le faltaban manos era a ensambl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el arranque falla, el turno cojea · Ejemplo resuelto: las dos cuentas del lunes pasado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a cuenta del cam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lan pide 620 SP-118 para el camión de las 14:00. Aunque todo lo demás corriera perfecto, el hoyo mínimo es de 620 − 522 =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8 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una hora entera de ensambl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el arranque falla, el turno cojea · Ejemplo resuelto: las dos cuentas del lunes pasado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El mismo día con la rutin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hueco de cobertura estaba en la bitácora y en la planilla desde las 06:00. Descubierto a las 06:06, se acuerda la cobertura y una meta realista ANTES de arrancar; descubierto a las 08:40, solo queda contener el daño y llamar a Armex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i el arranque falla, el turno coje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 las 06:05 y confirmas: Efraín faltó sin avisar y don Genaro está de permiso; nadie más sabe operar ensamble. ¿Qué hac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Me pongo yo en ensamble mientras aparece alguien: el camión no espera y no hay tiempo de buscar a ot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099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acomodo lo que se puede, acuerdo la cobertura y una meta realista con tu jefe antes de arrancar, y dejo todo escrito en la bitácora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rranco la línea y a las 10:00 vemos quién cubre ensamble; mientras nadie se quede sin trabaj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arranco nada hasta que llegue personal completo: nadie podrá reprocharte que trabajaste corto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i el arranque falla, el turno coje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uando hay prisa por arrancar, la junta de pie es opcional.»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i el arranque falla, el turno coje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mensaje de entrega del turno nocturno que Alicia encuentra a las 06:00. Marca los renglones que no dejan arrancar n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Turno cerrado al 100%, todo limpio, sin pendientes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0099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Prensa 4: Chuy le hizo un ajuste a las 22:30 y quedó provisional; verificar antes de cargar trabajo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86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Material: el que había en línea»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4048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Asistencia de mañana: 9 operadores, los de siempre»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«Seguridad: nada, todos nos fuimos de una pieza»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i el arranque falla, el turno coje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verificación del arranque según dónde se comprueb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Leer: lo que pasó anoch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ntar: quién llegó hoy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Tocar: con qué se trabaj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a bitácora del turno nocturn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os cuasi-accidentes registrados en la noche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ajuste provisional con verificación pendi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planilla de 9 puestos contra las botas del vestido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 cobertura de los puestos con fal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Quién acompaña a Karla en sus primeras semana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La bobina en estación: si es la pieza que corre hoy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La herramienta montada y el espacio en cada puest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. El sonido de la prensa al arrancar en vací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7528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laciona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i el arranque falla, el turno coje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situación encontrada en el arranque con lo que haces en ese moment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rensa 4 con ajuste provisional anotado en la entreg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nsamble sin sustituto disponibl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Bobina de otra pieza cargada en la estaci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Máquina que suena distinto en vací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Bitácora que no está en su lugar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laciona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quipo que no sabe la meta del dí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847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bertura y meta realista con tu jefe antes de las 06:15, y ambas por escri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14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e cambia ahora, no a las 08:00 cuando la prensa lo not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8670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Mantenimiento sin producto adentro: un paro con trabajo dentro es merma segu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5337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Buscas al supervisor saliente antes de arrancar: la página ausente es un pendiente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laciona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La junta de pie no se negocia: tres minutos ahorran la primera h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859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Chuy la verifica antes de cargar trabajo: que corre no significa que está bien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el arranque falla, el turno coje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6287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 de Sergey2025 en Pixabay (licencia de contenido libre): worker, employee, company, people, factory. https://pixabay.com/photos/worker-employee-company-people-9694118/ — La junta de pie, frente al trabajo y con la hoja a la vista: foto de contexto; la empresa y las personas de este caso son fictici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95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hecklist-04-px9694118.jp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413385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425767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6067425"/>
          <a:chOff x="514350" y="247650"/>
          <a:chExt cx="8629650" cy="606742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el arranque falla, el turno coje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4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Qué hace un supervisor de producción? Cómo ser un buen superviso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2886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de apoyo del canal YO INGENIERO sobre el trabajo diario del supervisor de producción. Míralo después de la rutina: marca cuáles de esas funciones, en este objeto, ya ocurrieron antes de las 06:15 y cuáles pertenecen al resto del turno. Es apoyo: no sustituye caminar la líne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57721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el arranque falla, el turno coje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4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quince minutos no se termina nada: se encuentra todo lo que no vas a alcanzar a corregir el resto del turno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Alicia Ramírez, supervisora del matutino · caso ficticio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i el arranque falla, el turno coje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zlo con tu operación, no con la de Alicia. Esta semana, tómale el tiempo al arranque: ¿cuántos minutos pasan entre que llegas y la primera pieza buena, y cuál de los cinco momentos te estás saltand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241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 la página de bitácora de este objeto —es tu plantilla—, ponle las horas de tu turno y llénala cinco días. Al quinto día compara: ¿qué problema del turno apareció escrito en la bitácora y cuál llegó sin avisar?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que llegan sin avisar son las verificaciones que le faltan a tu rutin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No intentes meter todo en 15 minutos el primer día: instala primero el orden (información, gente, material, máquina, junta) y luego recórtale minutos a lo que ya te sale ráp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 minutos son 900 segundos: 1/32 del turno de 480 minutos; no valen la mitad del resultado, pero definen los otros 465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rden tiene lógica: información de la noche, gente, material, máquinas y al final la jun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no está en la bitácora no existe: la memoria no es formato de entreg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7242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7242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hueco de cobertura descubierto a las 06:06 es una decisión; a las 08:40 es un camión que sale corto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junta de pie es más necesaria mientras más prisa hay: sin ella, nueve personas improvisan en nueve direccio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utina cuesta 21 piezas en el cuello de 85 por hora y evita horas perdidas: es inversión, no burocracia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es son los cinco momentos del arranque y qué minutos ocupa cada uno en el reloj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le preguntas a quien cierra el turno de noche y dónde registras la respuesta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es cuando a las 06:05 descubres que el único que sabe ensamble no vino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la junta de pie no es opcional justo cuando hay prisa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7909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7909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asa si una máquina suena distinto en vacío, y por qué se revisa antes de cargar producto?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r la rutina de quince minutos en orden y registrar cada verificación en la página de bitáco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 y comunicar coberturas con tu jefe antes de arrancar, con una meta ajustada a la gente y la máquina que sí tien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 en tu propio cuello de botella lo que tu arranque cuesta y lo que evita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l arranque del tur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montas el arranque como un prevuelo: orden, formato y decisión antes de las 06:15. Siguiente: poner a cada quien donde más sirv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el orden de los cinco momentos y los campos de la bitácora. El tropiezo típico es saltarse la entrega del turno anterior y cancelar la junta «porque hay prisa»: así es como los problemas llegan sin avisar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2-oa01"/>
              </a:rPr>
              <a:t><![CDATA[Los primeros 15 minutos del turno definen las siguientes 8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r por capacidad, no por costumbre: la matriz de habil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ya sabes quién llegó y qué puesto quedó descubierto a las 06:06; ahora vas a decidir con criterio a quién pones en cada estación, y no por costumbr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2026-10-25T01:28:07Z</dcterms:created>
  <dcterms:modified xsi:type="dcterms:W3CDTF">2026-10-25T01:28:07Z</dcterms:modified>
  <dc:title>Los primeros 15 minutos del turno definen las siguientes 8 horas</dc:title>
  <dc:description>Presentación editable del OA «Los primeros 15 minutos del turno definen las siguientes 8 horas». Enlace: https://negocios.lumbre.lat/object/emp-dtp-c35-m02-oa01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