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ía que tu jefe te dijo «ahora tú te encargas»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ía que tu jefe te dijo «ahora tú te encargas»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ía que tu jefe te dijo «ahora tú te encargas»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ía que tu jefe te dijo «ahora tú te encargas»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 que cambia del operario al supervis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 que cambia del operario al supervis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ímites de autoridad: qué decides tú y qué no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altó un operador y reacomodas los puestos de la línea 3 → Decide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calonar la hora del descanso para que la línea no pare → Decide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rar la prensa porque la guarda no cierra como debe → Decide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suspensión del operador que reincide por tercera vez → Lo escala a g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utorizar horas extra para recuperar el atraso → Lo escala a g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mprar una refacción de $4,500 sin presupuesto → Lo escala a g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iberar un lote con desviación de calidad → Lo coordinas con otra á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reparación de la prensa que lleva 40 minutos parada → Lo coordinas con otra á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La entrega de lo que tu turno deja al vespertino → Lo coordinas con otra á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utoridad del supervisor tiene tres casilleros: decisión directa (asignación, descansos, seguridad inmediata), coordinación (calidad, mantenimiento, entrega de turno) y escalación (sanciones formales, compras, horas extr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error siga produciendo todo el turno: una pieza mala es un detalle, media hora de errores es un lote perdido y la señal de que nadie rev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sto real no es la pieza: es la **multiplicación del defecto**. Una pieza mala es un problema; un turno entero de piezas malas es un lote perdido y la confianza del cliente bajando por el camión. Por eso supervisar es prevenir, no inspeccionar: te paras junto a Karla, le muestras el estándar, le haces ensayar diez piezas contigo y lo anotas en tu bitácora. Corregir a tiempo y en privado cuida la calidad y a la persona; humillarla delante de la línea sería el segundo error, el que convierte un aprendizaje en un rencor. Si nadie interviene, el turno decide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u responsabilidad es producir con la calidad esperada: detectar a tiempo cuesta menos que reprocesar, y el defecto sin corrección se multiplica pieza por pieza durante todo el tu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Gustavo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Busca el momento, no el micróf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ambio de rol no se anuncia por WhatsApp ni delante de la línea. Alicia esperó a estar a solas con Gustavo junto a la prensa 4, antes de la junta del turno: cinco minutos de pie, sin dis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Gustavo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Nombra el cambio con un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Gustavo: hasta junio, tú y yo resolvíamos la prensa a medias. Desde hoy, el resultado del turno es mi responsabilidad, y tu ajuste sigue siendo el mejor de la planta.» No le quita el oficio: le devuelve el lugar de honor dentro del orden nue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Gustavo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Asigna, no pidas el fav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El ajuste de hoy te lo asigno a ti; arrancamos con el estándar y a las 07:00 lo verificamos juntos. Si algo te retrasa, me lo dices a mí, no al grupo.» El «échame la mano» de ayer se convierte en tarea con estándar, hora y ver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onversación con Gustavo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Cierra con la regla y anót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Las reglas del turno no son en contra tuya: son para que nadie reciba el vespertino adivinando.» Lo acordado se escribe ese mismo día en la bitácora. Lo que no está escrito, no se acord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ímites de autoridad: qué decides tú y qué no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1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egir el problema más caro en los días 6-1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Anota los tres problemas con su nú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upuestos del caso: la prensa 4 espera bobina 25 minutos cada día (125 por semana); el ajuste «a ojo» del troquel se sale de estándar tres turnos por semana y cuesta 40 minutos cada vez (120); el descanso de las 10:00 para la línea completa 20 minutos los cinco días (100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egir el problema más caro en los días 6-1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Conviértelos a la misma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nutos de línea detenida por semana: 125 contra 120 contra 100. Sin convertir, el descanso «se siente» más porque lo grita todo el mundo; el número dice otra cosa: lo más ruidoso casi nunca es lo más c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egir el problema más caro en los días 6-1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Descarta el que no puedes atacar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juste sin estándar necesita documentar el método con Gustavo y con ingeniería: eso es carrera de 90 días, no de 10. El faltante de bobina se resuelve con un aviso y un lugar marcado en es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egir el problema más caro en los días 6-1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Ataca UNO y m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icia eligió la bobina: era la más cara y dependía solo de avisos. Midió diez días: los paros bajaron a 5 minutos diarios. Un problema menos, medido, vale más que tres propue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2.5 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4 × 15 = 60 minutos de recorrido. 60 ÷ 480 = 0.125: **12.5% del turno**. Es un comienzo, no un destino: si el resto de las ocho horas se te va operando, ajustando o apagando incendios, alguien más está tomando tus decisiones por omisión. La pregunta honesta no es cuánto caminas, sino en qué se te va el otro 87.5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urno matutino dura 8 horas = 480 minutos; cuatro recorridos de 15 minutos suman 60; 60 ÷ 480 = 12.5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Marisol, échame la mano con los brackets de la prensa 4 cuando puedas, por favor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pide un favor sin hora ni estándar: la tarea depende del humor de Marisol, y lo que se pide prestado no se puede verificar. La 3 escondería la desviación: reportar con verdad no es acusar al equipo, es darle a planeación margen para decidir antes de que el camión sea el mensajero. La 4 te convierte en suplente: si todo se cubre con tu cuerpo, estás operando el turno en lugar de supervisarlo. La 0 y la 2 son el modelo: prioridad dicha, tarea asignada, hora de verificación y nota en la bitác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us tres responsabilidades son producir con calidad, cuidar a las personas y reportar con verdad; cada favor sin estándar y cada desviación escondida revierte una de las t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Alicia, échame la mano con este troquel.» → «El ajuste te lo asigno a ti; arrancamos con el estándar y lo verifico a las 07:00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úbreme un rato, ya vengo.» → «Dime a qué hora regresas; mientras tanto Karla queda en tu puesto con supervisión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í lo hemos hecho siempre.» → «Anota cómo se hace hoy; en los días 6-10 decidimos con datos qué cambi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patrón nos debe una, fíjate.» → «Las reglas del turno no son favores: se negocia el método, nunca la me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 le digas a nadie que paré la máquina.» → «Todo paro se anota en la bitácora: es información, no chisme ni delación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ú manda, jefe, lo que tú digas.» → «Yo decido la tarea y el orden; cómo hacerla bien, eso lo sabemos entre tod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mbiar de rol es cambiar de vocabulario: detrás de cada favor se esconde una tarea sin estándar, sin hora o sin registro. El supervisor asigna con estándar y hora, y anota lo acor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3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3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fCfBsPiAwi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1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mañana te dieran el puesto de supervisor en tu área actual: ¿qué frase vas a decir en voz alta el primer día para nombrar el cambio? Escribe tres cosas que harás en los primeros cinco días y tres que NO harás aunque te salgan del alma (cubrir turnos, pedir favores, quejarte del jefe con el equipo). Después copia la tabla del plan de 30 días y llena la última columna con tus tramos y tus números: esa tabla es la herramienta de este objeto; sin llenarla, el plan es de Alicia, no tu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flexión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nuevo rol del supervis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7" r:id="rId1"/>
    <p:sldLayoutId id="2481907978" r:id="rId2"/>
    <p:sldLayoutId id="2481907979" r:id="rId3"/>
    <p:sldLayoutId id="24819079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dad9221d0af4f80efb5998f2b919eb098ab9d35e0a145631.jpg"/>
  <Relationship Id="rId3" Type="http://schemas.openxmlformats.org/officeDocument/2006/relationships/hyperlink" Target="https://negocios.lumbre.lat/object/emp-dtp-c35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hyperlink" Target="https://negocios.lumbre.lat/object/emp-dtp-c35-m01-oa01" TargetMode="External"/>
  <Relationship Id="rId4" Type="http://schemas.openxmlformats.org/officeDocument/2006/relationships/hyperlink" Target="https://negocios.lumbre.lat/object/emp-dtp-c35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hyperlink" Target="https://negocios.lumbre.lat/object/emp-dtp-c35-m01-oa01" TargetMode="External"/>
  <Relationship Id="rId4" Type="http://schemas.openxmlformats.org/officeDocument/2006/relationships/hyperlink" Target="https://negocios.lumbre.lat/object/emp-dtp-c35-m01-oa01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hyperlink" Target="https://negocios.lumbre.lat/object/emp-dtp-c35-m01-oa01" TargetMode="External"/>
  <Relationship Id="rId4" Type="http://schemas.openxmlformats.org/officeDocument/2006/relationships/hyperlink" Target="https://negocios.lumbre.lat/object/emp-dtp-c35-m01-oa01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fCfBsPiAwiM6.jpg"/>
  <Relationship Id="rId3" Type="http://schemas.openxmlformats.org/officeDocument/2006/relationships/hyperlink" Target="https://negocios.lumbre.lat/object/emp-dtp-c35-m01-oa01" TargetMode="External"/>
  <Relationship Id="rId4" Type="http://schemas.openxmlformats.org/officeDocument/2006/relationships/hyperlink" Target="https://www.youtube.com/watch?v=fCfBsPiAwiM" TargetMode="External"/>
  <Relationship Id="rId5" Type="http://schemas.openxmlformats.org/officeDocument/2006/relationships/hyperlink" Target="https://www.youtube.com/watch?v=fCfBsPiAwiM" TargetMode="External"/>
  <Relationship Id="rId6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ñ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ef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1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el cambio de rol, definir las responsabilidades propias y los límites de autoridad del puesto de supervis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alto de operario a supervisor no es un cambio de título: es un cambio de contrato con tu equipo. Ayer era «échame la mano»; hoy es «esta tarea, con este estándar, se revisa a las 07:00». Con Alicia Ramírez en la línea 3 de Vega Auto Parts (caso ficticio) vas a ver qué cambia, qué decides tú, qué escalas y qué coordinas, y saldrás con el plan de tus primeros 30 días listo para llenar con tus núme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mbio-de-rol · supervisor-de-produccion · autoridad · confianza · primeros-30-di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ía que tu jefe te dijo «ahora tú te encargas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571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jarmoluk en Pixabay (licencia de contenido libre): tube bender, work, machine, technology, factory, the industry, production, device, company, metal, industrial, metalworking, steel, machining, stainless steel, workshop, cnc, factory, factory, factory, factory, factory, production, steel, cnc. https://pixabay.com/photos/tube-bender-work-machine-technology-2819137/ — Foto de contexto: el taller donde Alicia dirige hoy se parece a e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638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ía que tu jefe te dijo «ahora tú te encargas»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.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a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naju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\n\nAl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ír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.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uti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a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i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cha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ía que tu jefe te dijo «ahora tú te encargas»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oquel.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ñe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n.\n\n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écha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7:00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ñ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ñ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ns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ía que tu jefe te dijo «ahora tú te encargas»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mbio de contra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operadora, tu compromiso era co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ar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omo supervisora, tu compromiso es co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ltado del turno compl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e la línea entregue lo que toca, con la calidad esperada, en el tiempo que toca y sin que nadie se lesione. Nadie te va a evaluar por qué tan bien ajustas la prensa: te van a evaluar por lo que producen, reportan y cuidan las personas a tu cargo. Ese cambio no lo anuncia nadie en una junta: se siente el primer lu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ía que tu jefe te dijo «ahora tú te encargas»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oceso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io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bitr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ja»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ía que tu jefe te dijo «ahora tú te encargas»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per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ú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ambia del operario al supervis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485900"/>
                <a:gridCol w="2705100"/>
                <a:gridCol w="3924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imen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opera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supervis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éx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minar tu turno sin proble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turno completo cump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erar tu máquina o pro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ear, asignar, revisar, repor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s compañeros de es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nueve puestos de tu lí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jef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upervis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gerente de planta o de produ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ambia del operario al supervis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485900"/>
                <a:gridCol w="2705100"/>
                <a:gridCol w="3924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imen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opera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supervis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me alcanzó el materia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Por qué no se avisó a tiemp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auto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inguna f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gnar, parar por seguridad, reportar inci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n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on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ú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per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asilleros de la autoridad en una sola vista. Lo que parece «poder total» y lo que parece «no puedo nada» son los dos errores del supervisor nuevo. Caso ficticio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autoridad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ímites de autoridad: qué decides tú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del turno según quién debe decidi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cides tú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escala a ger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coordinas con otra áre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altó un operador y reacomodas los puestos de la línea 3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calonar la hora del descanso para que la línea no p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rar la prensa porque la guarda no cierra como deb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suspensión del operador que reincide por tercera ve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utorizar horas extra para recuperar el atr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mprar una refacción de $4,500 sin presupues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iberar un lote con desviación de cal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 reparación de la prensa que lleva 40 minutos par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La entrega de lo que tu turno deja al vespertin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ímites de autoridad: qué decides tú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arla, tres semanas de nueva, lleva media hora ensamblando el bracket al revés y nadie le ha dicho nada. Como supervisora, ¿qué es lo más caro de no intervenir a tiemp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tiempo que Chuy tardará en revisar la prensa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error siga produciendo todo el turno: una pieza mala es un detalle, media hora de errores es un lote perdido y la señal de que nadie revi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gaño que Karla recibirá de parte de Mariso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sto de la lámina que se dobló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la conversación con Gustavo, en cuatro pas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Busca el momento, no el micrófo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mbio de rol no se anuncia por WhatsApp ni delante de la línea. Alicia esperó a estar a solas con Gustavo junto a la prensa 4, antes de la junta del turno: cinco minutos de pie, sin discur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la conversación con Gustavo, en cuatro pas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Nombra el cambio con un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ustavo: hasta junio, tú y yo resolvíamos la prensa a medias. Desde hoy, el resultado del turno es mi responsabilidad, y tu ajuste sigue siendo el mejor de la planta.» No le quita el oficio: le devuelve el lugar de honor dentro del orden nuev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la conversación con Gustavo, en cuatro pas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signa, no pidas el fav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ajuste de hoy te lo asigno a ti; arrancamos con el estándar y a las 07:00 lo verificamos juntos. Si algo te retrasa, me lo dices a mí, no al grupo.» El «échame la mano» de ayer se convierte en tarea con estándar, hora y verific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la conversación con Gustavo, en cuatro pas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ierra con la regla y anóta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s reglas del turno no son en contra tuya: son para que nadie reciba el vespertino adivinando.» Lo acordado se escribe ese mismo día en la bitácora. Lo que no está escrito, no se acordó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part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ific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-5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r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-10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s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-20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-esfuer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-30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ckli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a completa del plan. Cada tramo tiene su tabla abajo: es tu plantilla, cópiala y llénala con tus números. Caso ficticio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30dias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: plan de tus primeros 30 días. La columna de Alicia está llena con el caso ficticio; la última es tuy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2352675"/>
                <a:gridCol w="3324225"/>
                <a:gridCol w="1524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la línea 3 de Ali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ver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s 1-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r y preguntar sin cambiar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rrió los nueve puestos y anotó cómo se hace hoy cada 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s 6-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r los tres problemas más caros, no los más ruido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bina que llega tarde, ajuste «a ojo» sin estándar, descanso que para la lí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2352675"/>
                <a:gridCol w="3324225"/>
                <a:gridCol w="1524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la línea 3 de Ali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ver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s 11-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acar UNO con el equipo y medir antes y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eguró la bobina en estación antes de las 06:00: los paros bajaron de 25 a 5 minutos di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s 21-3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talar tu rutina: arranque, revisiones, bitácora al 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tro recorridos por turno y bitácora que el vespertino ya consu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 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elegir el problema más caro en los días 6-10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Anota los tres problemas con su núm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 del caso: la prensa 4 espera bobina 25 minutos cada día (125 por semana); el ajuste «a ojo» del troquel se sale de estándar tres turnos por semana y cuesta 40 minutos cada vez (120); el descanso de las 10:00 para la línea completa 20 minutos los cinco días (100)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elegir el problema más caro en los días 6-10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onviértelos a la misma un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 de línea detenida por semana: 125 contra 120 contra 100. Sin convertir, el descanso «se siente» más porque lo grita todo el mundo; el número dice otra cosa: lo más ruidoso casi nunca es lo más car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elegir el problema más caro en los días 6-10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scarta el que no puedes atacar tú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juste sin estándar necesita documentar el método con Gustavo y con ingeniería: eso es carrera de 90 días, no de 10. El faltante de bobina se resuelve con un aviso y un lugar marcado en estac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 · Ejemplo resuelto: elegir el problema más caro en los días 6-10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Ataca UNO y mi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eligió la bobina: era la más cara y dependía solo de avisos. Midió diez días: los paros bajaron a 5 minutos diarios. Un problema menos, medido, vale más que tres propuesto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ímites de autoridad: qué decides tú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recorre la línea 4 veces por turno, 15 minutos cada recorrido. Su turno (06:00 a 14:00) dura 480 minutos. ¿Qué porcentaje del turno dedica a supervisar caminando? Da el número con un deci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%): ________________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ímites de autoridad: qué decides tú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u junta del segundo lunes, a Alicia todavía se le escapa la lengua de compañera. Marca las frases en las que pide favores u oculta información en lugar de asignar y repor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Buenos días: esta semana el pedido grande es la prioridad; si algo se desvía, avísenme a mí antes de que lo note planeac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Marisol, échame la mano con los brackets de la prensa 4 cuando puedas, por favor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Gustavo: el ajuste de la prensa de hoy te lo asigno; a las 07:00 lo verificamos juntos y queda anotado.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o del atraso con el cliente… mejor no digan nada todavía, ya veremos si se recompone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Si alguien se tarda, avísenme y lo cubro yo, como siempre.»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ímites de autoridad: qué decides tú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frase de compañero con su traducción de supervis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Alicia, échame la mano con este troquel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Cúbreme un rato, ya vengo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Así lo hemos hecho siempre.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patrón nos debe una, fíjate.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No le digas a nadie que paré la máquina.»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Tú manda, jefe, lo que tú diga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Dime a qué hora regresas; mientras tanto Karla queda en tu puesto con supervis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146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Anota cómo se hace hoy; en los días 6-10 decidimos con datos qué cambi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1813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as reglas del turno no son favores: se negocia el método, nunca la meta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848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Todo paro se anota en la bitácora: es información, no chisme ni delación.»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Yo decido la tarea y el orden; cómo hacerla bien, eso lo sabemos entre todo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El ajuste te lo asigno a ti; arrancamos con el estándar y lo verifico a las 07:00.»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438775"/>
          <a:chOff x="514350" y="247650"/>
          <a:chExt cx="8629650" cy="54387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de autoridad: qué decides tú y qué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¡Mi primer día como jefe! ¿Qué hago? — 5 claves para tener éx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2257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l canal Vivir en modo compuesto en YouTube (id verificado con el buscador de la campaña). Míralo como apoyo, no como explicación: escucha las cinco claves y marca cuál tramo de tu plan de 30 días refuerza cada u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1435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ímites de autoridad: qué decides tú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mañana te dieran el puesto de supervisor en tu área actual: ¿qué frase vas a decir en voz alta el primer día para nombrar el cambio? Escribe tres cosas que harás en los primeros cinco días y tres que NO harás aunque te salgan del alma (cubrir turnos, pedir favores, quejarte del jefe con el equipo). Después copia la tabla del plan de 30 días y llena la última columna con tus tramos y tus números: esa tabla es la herramienta de este objeto; sin llenarla, el plan es de Alicia, no tuy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iensa en lo que más te molestaba del supervisor anterior: ahí está tu lista de no-hacer. Y piensa en el problema que más minutos o dinero cuesta, no en el que más se comenta: ahí empieza tu primer ataqu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scenso cambia tu contrato: tu compromiso pasa de tu tarea al resultado del turno comp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responsabilidades no delegables: producir con la calidad esperada, cuidar a las personas y reportar con ver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utoridad tiene casilleros: lo que decides, lo que propones a gerencia y lo que coordinas con otras áreas; confundirlos cuesta paros o sancion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mpa del nuevo jefe es seguir operando: 60 minutos de recorrido en un turno de 480 son solo 12.5% de supervisi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imeros 30 días tienen orden: observar, elegir el problema más caro con números, atacar uno solo e instalar la rut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está escrito en la bitácora no se acordó: la claridad de hoy evita el reclamo de mañan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a en tu compromiso el día que dejas de operar y empiezas a supervis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tres responsabilidades que nadie te puede quitar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des tú, qué escala a gerencia y qué se coordina con otra áre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cubrir a un compañero como favor sale más caro que asignarle la tarea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en cada tramo del plan de primeros 30 días y qué se mid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en tu propio turno qué es decisión tuya, qué es escalación y qué es coordinación, sin dudar dos vec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primera conversación con un compañero que ahora es tu equipo: nombrar el cambio, asignar con estándar y regist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y ejecutar tu plan de primeros 30 días con los tres problemas más caros de tu líne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nuevo rol del supervis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ienes claro el cambio de contrato, tus tres responsabilidades y tus límites. El siguiente paso es estrenarlos mañana a las 06:00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os casilleros de autoridad y el plan de 30 días: el tropiezo típico es creer que puedes todo (sanciones, compras) o que no puedes nada (ni reacomodar un puesto), y seguir operando como si nada hubiera cambiad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1-oa01"/>
              </a:rPr>
              <a:t><![CDATA[El día que dejaste de ser compañero para ser je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imeros 15 minutos del turno definen las siguientes 8 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qué cambia con el rol y hasta dónde llega tu autoridad; en el siguiente objeto verás dónde se estrena esa autoridad: los quince minutos que deciden las ocho horas del turno matutino de Alic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2026-10-25T01:28:24Z</dcterms:created>
  <dcterms:modified xsi:type="dcterms:W3CDTF">2026-10-25T01:28:24Z</dcterms:modified>
  <dc:title>El día que dejaste de ser compañero para ser jefe</dc:title>
  <dc:description>Presentación editable del OA «El día que dejaste de ser compañero para ser jefe». Enlace: https://negocios.lumbre.lat/object/emp-dtp-c35-m01-oa01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