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cerrar-y-firmar-de-la-oferta-a-la-entrega-de-llav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U0IUWL2Fz0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cerrar-y-firmar-de-la-oferta-a-la-entrega-de-llav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Ofert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ferta de compra por escrito y firmada: precio, forma de pago (contado o con crédito), monto del apartado, fechas, vigencia de la oferta, qué se queda en la propiedad (cortinas, minisplits, muebles) y qué pasa con el apartado si el banco no aprueba el créd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Apartado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artado o derecho de lote: define quién firma, cuánto se entrega, hasta cuándo se reserva y en qué casos se devuelve. Si el comprador depende de un crédito, el documento debe decirlo expresamente, porque esa es la razón número uno de las deser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Revisar pap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ificación legal antes de aceptar: escritura a nombre de quien vende, identificación, folio real, certificado de libertad de gravamen del Registro Público, adeudos de predial, agua y CFE, carta de no adeudo de condominio y, si hay hipoteca vigente, el saldo y el trámite de cancelación con el b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Contrato pr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rato privado de compraventa: precio total, enganche y saldo, fechas de cada pago, penalización si una de las partes falla, inventario de lo entregado, estado del inmueble y fecha de entrega material. El Notario lo revisa, lo ratifica o lo eleva a 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Notario y ga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turación ante Notario: pide el cálculo de gastos por escrito antes de firmar (honorarios, derechos de registro, impuesto sobre la adquisición para el comprador e impuesto sobre la enajenación para el vendedor, cuya exención por casa habitación tiene un monto que se actualiza y conviene confirmar con el Notario y con tu contador). Después se inscribe en el Registr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os seis pasos d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Cierre y lla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ierre y entrega: pago por transferencia con resguardo bancario (no efectivo), acta de entrega material con lectura de medidores, cambio de nombre de los servicios y del predial, y entrega al comprador de sus documentos, escrituras y reci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oferta de compra por escrito, firmada, con precio, forma de pago, condiciones y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acuerdo verbal no protege ni al comprador, ni al vendedor, ni a tu comisión. Todo lo que no está firmado es negociable por cualqu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ferta de compra por escrito y firmada: precio, forma de pago (contado o con crédito), monto del apartado, fechas, vigencia de la oferta, qué se queda en la propiedad (cortinas, minisplits, muebles) y qué pasa con el apartado si el banco no aprueba el créd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cerrar-y-firmar-de-la-oferta-a-la-entrega-de-llav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si el contrato condicionó la venta a la aprobación del crédito: por eso el apartado se pacta con condiciones de devolución y no se entrega sin decir qué pasa si el banco dice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o derecho de lote: define quién firma, cuánto se entrega, hasta cuándo se reserva y en qué casos se devuelve. Si el comprador depende de un crédito, el documento debe decirlo expresa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cerrar-y-firmar-de-la-oferta-a-la-entrega-de-llav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Notario: pide el cálculo por escrito antes de que cualquiera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otario es quien calcula. Los simuladores de internet son orientativos y no sustituyen la cuota de autorización; hay que pedirl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crituración ante Notario: pide el cálculo de gastos por escrito antes de firmar (honorarios, derechos de registro, impuesto sobre la adquisición para el comprador e impuesto sobre la enajenación para el vend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cerrar-y-firmar-de-la-oferta-a-la-entrega-de-llav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ertificado de libertad de gravamen → Demuestra que el inmueble está sin hipoteca ni embargo y puede vende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ta de no adeudo de condominio → Evita que el comprador herede una deuda y se detenga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rato privado de compraventa → Fija precio, fechas, penalizaciones y condiciones antes de la 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ta de entrega material → Acredita cuándo se entregaron llaves y en qué estado quedaron los medi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ertificado de libertad de gravamen del Registro Público»; «carta de no adeudo de condominio»; «Contrato privado de compraventa: precio total, enganche y saldo, fechas de cada pago, penalización si una de las partes falla»; «acta de entrega material con lectura de medi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cerrar-y-firmar-de-la-oferta-a-la-entrega-de-llav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derecho de lote o apar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ntidad que se entrega para sacar el inmueble del mercado por un plazo definido, con reglas de d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reserva de domin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láusula por la que el vendedor conserva la propiedad hasta que se pague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si el vendedor aún tiene hipote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acta la cancelación del gravamen con el banco y se firma ante Notario; el saldo se paga con el recurso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aceptar pagos en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nsferencia con resguardo bancario: deja constancia del origen lícito d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res dueño legal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scripción de la escritura en el Registro Público de la Prop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as cinco preguntas que harías en la primera junta con un comprador que trae crédito bancario a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cerrar-y-firmar-de-la-oferta-a-la-entrega-de-llav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3197" r:id="rId1"/>
    <p:sldLayoutId id="2481903198" r:id="rId2"/>
    <p:sldLayoutId id="2481903199" r:id="rId3"/>
    <p:sldLayoutId id="248190320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4144645eefe4fe5fe56545610737e9cc2371192fc3aecba1.jpg"/>
  <Relationship Id="rId3" Type="http://schemas.openxmlformats.org/officeDocument/2006/relationships/hyperlink" Target="https://negocios.lumbre.lat/object/cerrar-y-firmar-de-la-oferta-a-la-entrega-de-llav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U0IUWL2Fz0M2.jpg"/>
  <Relationship Id="rId3" Type="http://schemas.openxmlformats.org/officeDocument/2006/relationships/hyperlink" Target="https://negocios.lumbre.lat/object/cerrar-y-firmar-de-la-oferta-a-la-entrega-de-llaves" TargetMode="External"/>
  <Relationship Id="rId4" Type="http://schemas.openxmlformats.org/officeDocument/2006/relationships/hyperlink" Target="https://www.youtube.com/watch?v=U0IUWL2Fz0M" TargetMode="External"/>
  <Relationship Id="rId5" Type="http://schemas.openxmlformats.org/officeDocument/2006/relationships/hyperlink" Target="https://www.youtube.com/watch?v=U0IUWL2Fz0M"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cerrar-y-firmar-de-la-oferta-a-la-entrega-de-llaves" TargetMode="External"/>
  <Relationship Id="rId3" Type="http://schemas.openxmlformats.org/officeDocument/2006/relationships/notesSlide" Target="../notesSlides/notesSlide2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er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i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fe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lav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errar una venta sin sorpresas legales ni de pago, coordinando documentos y Notari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cerrar-y-firmar-de-la-oferta-a-la-entrega-de-llaves"/>
              </a:rPr>
              <a:t><![CDATA[Ver el OA en negocios.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una venta sin sorpresas legales ni de pago, coordinando documentos y Notario.]]></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pasos entre la oferta y las llaves: oferta por escrito, apartado con condiciones, revisión legal, contrato privado, gastos notariales y entrega material. Incluye lo que un agente no debe hacer.]]></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ierre de venta · contrato de compraventa · notario · apartado · bienes raíces · Méxic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y firmar: de la oferta a la entrega de llav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no termina cuando aparece quien quiere pagar: termina cuando se firma la escritura, se cobra y se entregan las llaves. En medio hay seis momentos donde se pierden ventas, comisiones y dine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y firmar: de la oferta a la entrega de llav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9]]></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ASOS PARA VENDER UNA PROPIEDAD]]></a:t>
            </a:r>
          </a:p>
        </p:txBody>
      </p:sp>
      <p:sp>
        <p:nvSpPr>
          <p:cNvPr id="10" name=""/>
          <p:cNvSpPr txBox="1"/>
          <p:nvPr/>
        </p:nvSpPr>
        <p:spPr>
          <a:xfrm>
            <a:off x="4362450" y="2362200"/>
            <a:ext cx="42672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sos para vender una propiedad, canal La Hora del Notario.]]></a:t>
            </a:r>
          </a:p>
        </p:txBody>
      </p:sp>
      <p:sp>
        <p:nvSpPr>
          <p:cNvPr id="11" name=""/>
          <p:cNvSpPr txBox="1"/>
          <p:nvPr/>
        </p:nvSpPr>
        <p:spPr>
          <a:xfrm>
            <a:off x="4362450" y="316230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377190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389572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pasos del cierre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Oferta por escrit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de compra por escrito y firmada: precio, forma de pago (contado o con crédito), monto del apartado, fechas, vigencia de la oferta, qué se queda en la propiedad (cortinas, minisplits, muebles) y qué pasa con el apartado si el banco no aprueba el crédi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pasos del cierre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Apartado con condicione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tado o derecho de lote: define quién firma, cuánto se entrega, hasta cuándo se reserva y en qué casos se devuelve. Si el comprador depende de un crédito, el documento debe decirlo expresamente, porque esa es la razón número uno de las desercio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pasos del cierre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Revisar papeles]]></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ificación legal antes de aceptar: escritura a nombre de quien vende, identificación, folio real, certificado de libertad de gravamen del Registro Público, adeudos de predial, agua y CFE, carta de no adeudo de condominio y, si hay hipoteca vigente, el saldo y el trámite de cancelación con el banc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pasos del cierre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Contrato privad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ato privado de compraventa: precio total, enganche y saldo, fechas de cada pago, penalización si una de las partes falla, inventario de lo entregado, estado del inmueble y fecha de entrega material. El Notario lo revisa, lo ratifica o lo eleva a escritu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pasos del cierre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Notario y gast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turación ante Notario: pide el cálculo de gastos por escrito antes de firmar (honorarios, derechos de registro, impuesto sobre la adquisición para el comprador e impuesto sobre la enajenación para el vendedor, cuya exención por casa habitación tiene un monto que se actualiza y conviene confirmar con el Notario y con tu contador). Después se inscribe en el Registro Públic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pasos del cierre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ierre y llave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e y entrega: pago por transferencia con resguardo bancario (no efectivo), acta de entrega material con lectura de medidores, cambio de nombre de los servicios y del predial, y entrega al comprador de sus documentos, escrituras y recib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errar y firmar: de la oferta a la entrega de llav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9]]></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l agente no debe hace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redactes contratos «definitivos» si no eres abogado. No des por hecho que la propiedad está libre de gravamen sin verlo en el Registro Público. No prometas plazos de crédito que el banco no ha aprobado por escrito. No recibas ni manejes grandes sumas de dinero sin un mecanismo de retención claro (el Notario o una cuenta mancomunada). Cada uno de estos atajos se ha cobrado comisiones, ventas y demanda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presentar una oferta sin pelear con el propieta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unta todas las ofertas y preséntalas el mismo día, en una sola mesa. Una oferta suelta se negocia sola; tres ofertas se compara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 la diferencia entre una oferta alta con condiciones frágiles y una oferta media con cierre firme: «esta ofrece más, pero el crédito todavía no lo aprueban».]]></a:t>
            </a:r>
          </a:p>
        </p:txBody>
      </p:sp>
      <p:sp>
        <p:nvSpPr>
          <p:cNvPr id="11" name=""/>
          <p:cNvSpPr txBox="1"/>
          <p:nvPr/>
        </p:nvSpPr>
        <p:spPr>
          <a:xfrm>
            <a:off x="514350" y="33242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mienda en la primera línea: «yo recomiendo esta porqu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constancia escrita de la decisión del propietario y de la respuesta que se le dio al comprad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presentar una oferta sin pelear con el propietar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onvierte una intención de compra en un compromiso seri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llamada donde el propietario dice que sí]]></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oferta de compra por escrito, firmada, con precio, forma de pago, condiciones y vigenci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mensaje de WhatsApp con un «trato hech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oto del cheque del apart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presentar una oferta sin pelear con el propietar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oferta quedó condicionada a la aprobación del crédito y el banco se lo niega al comprador, normalmente este puede desistir y recuperar su apartad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presentar una oferta sin pelear con el propietar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én debe calcular los gastos de la escritur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Yo, con una calculadora de internet]]></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Notario: pide el cálculo por escrito antes de que cualquiera firme]]></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mprador, porque es su gast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ve el mismo día del cierre, ahí se ajus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presentar una oferta sin pelear con el propietar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documento con lo que resuelv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rtificado de libertad de gravame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rta de no adeudo de condomin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trato privado de compraven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cta de entrega material]]></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vita que el comprador herede una deuda y se detenga la firm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ija precio, fechas, penalizaciones y condiciones antes de la escritur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redita cuándo se entregaron llaves y en qué estado quedaron los medidores]]></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muestra que el inmueble está sin hipoteca ni embargo y puede vender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derecho de lote o aparta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ntidad que se entrega para sacar el inmueble del mercado por un plazo definido, con reglas de devolució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reserva de domin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láusula por la que el vendedor conserva la propiedad hasta que se pague el tot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si el vendedor aún tiene hipote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acta la cancelación del gravamen con el banco y se firma ante Notario; el saldo se paga con el recurso de la vent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aceptar pagos en efectiv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nsferencia con resguardo bancario: deja constancia del origen lícito del dine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res dueño legalm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presentar una oferta sin pelear con el propietario · Palabras del cierr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scripción de la escritura en el Registro Público de la Propied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cerrar-y-firmar-de-la-oferta-a-la-entrega-de-llaves"/>
              </a:rPr>
              <a:t><![CDATA[Cerrar y firmar: de la oferta a la entrega de llav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ómo presentar una oferta sin pelear con el propietar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as cinco preguntas que harías en la primera junta con un comprador que trae crédito bancario aprobado.]]></a:t>
            </a:r>
          </a:p>
        </p:txBody>
      </p:sp>
      <p:sp>
        <p:nvSpPr>
          <p:cNvPr id="9" name=""/>
          <p:cNvSpPr txBox="1"/>
          <p:nvPr/>
        </p:nvSpPr>
        <p:spPr>
          <a:xfrm>
            <a:off x="514350" y="23526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ensa en lo que te ha frenado a ti o a tus compradores en operaciones anteriores.]]></a:t>
            </a:r>
          </a:p>
        </p:txBody>
      </p:sp>
      <p:sp>
        <p:nvSpPr>
          <p:cNvPr id="10" name=""/>
          <p:cNvSpPr txBox="1"/>
          <p:nvPr/>
        </p:nvSpPr>
        <p:spPr>
          <a:xfrm>
            <a:off x="514350" y="30575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2026-10-25T00:08:44Z</dcterms:created>
  <dcterms:modified xsi:type="dcterms:W3CDTF">2026-10-25T00:08:44Z</dcterms:modified>
  <dc:title>Cerrar y firmar: de la oferta a la entrega de llaves</dc:title>
  <dc:description>Presentación editable del OA «Cerrar y firmar: de la oferta a la entrega de llaves». Enlace: https://negocios.lumbre.lat/object/cerrar-y-firmar-de-la-oferta-a-la-entrega-de-llaves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