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captar-propiedades-con-exclusivo-como-conseguir-la-primera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captar-propiedades-con-exclusivo-como-conseguir-la-primera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iA8jS7RKYO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captar-propiedades-con-exclusivo-como-conseguir-la-primera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inco fuentes de captación que sí funcionan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inco fuentes de captación que sí funcionan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tres errores típicos al captar» (2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tres errores típicos al captar» (3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«Ponle el precio que tú quieras, yo confío en ti» → Nunca vio un análisis de comparables: educar con datos, no con opin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 inmobiliaria anterior no hizo nada» → Viene quemado: necesitas un plan de trabajo visible y repor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 hay prisa, quiero ver qué onda con el precio» → El propietario que dice «no hay prisa» suele estar probando el merc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e doy exclusivo tres meses y vemos» → Propón un plazo corto con entregables medib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«El propietario que dice «no hay prisa» suele estar probando el mercado»; «viene quemado: necesitas un plan de trabajo visible y reportes»; «propón un plazo corto con entregables medibles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captar-propiedades-con-exclusivo-como-conseguir-la-primera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Relacionar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Le presento los comparables, propongo el precio de mercado y dejo por escrito el riesgo de sobreprecio, con un plan de revisita en 30 dí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recio se defiende con comparables y un plan de trabajo. Aceptar un precio inflado por conservar al cliente cuesta más caro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«Sobreactuar el precio para quedar bien con el propietario. La propiedad se queda sin visitas, el propietario se frustra y termina aceptando un precio todavía más bajo, meses después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captar-propiedades-con-exclusivo-como-conseguir-la-primera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Sin trabajo y sin reportes, el exclusivo quema la propiedad y al agente con e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«Un exclusivo sin trabajo es peor que no tener exclusivo: el propietario siente que «ya intentó con un inmobiliario» y se quema la propiedad para los siguientes seis meses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captar-propiedades-con-exclusivo-como-conseguir-la-primera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el exclusiv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ontrato de corretaje que da facultades a un solo intermediario por un plazo definido para promover y vend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captar-propiedades-con-exclusivo-como-conseguir-la-primera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FSB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For Sale By Owner: el propietario que intenta vender sin intermedia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captar-propiedades-con-exclusivo-como-conseguir-la-primera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la cartera de propietario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ista viva de dueños de tu zona con fecha de la última plática y qué los movería de ahí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captar-propiedades-con-exclusivo-como-conseguir-la-primera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la libertad de gravame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ocumento del Registro Público que dice si el inmueble tiene hipoteca, embargo o alguna ano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captar-propiedades-con-exclusivo-como-conseguir-la-primera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Qué debe decir un buen exclus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lazo, precio, comisión, obligaciones del propietario, quién firma y qué pasa si él solo encuentra compra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captar-propiedades-con-exclusivo-como-conseguir-la-primera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a calle que conozcas bien y escribe cinco inmuebles que podrían venderse en los próximos meses, y cómo abordarías a cada propietario sin prometerle un pre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captar-propiedades-con-exclusivo-como-conseguir-la-primera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6756" r:id="rId1"/>
    <p:sldLayoutId id="2481916757" r:id="rId2"/>
    <p:sldLayoutId id="2481916758" r:id="rId3"/>
    <p:sldLayoutId id="248191675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41c37385cdb93c0f9198a26b8cc1e2219f2b1d9c84459621.jpg"/>
  <Relationship Id="rId3" Type="http://schemas.openxmlformats.org/officeDocument/2006/relationships/hyperlink" Target="https://negocios.lumbre.lat/object/captar-propiedades-con-exclusivo-como-conseguir-la-primera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iA8jS7RKYOE2.jpg"/>
  <Relationship Id="rId3" Type="http://schemas.openxmlformats.org/officeDocument/2006/relationships/hyperlink" Target="https://negocios.lumbre.lat/object/captar-propiedades-con-exclusivo-como-conseguir-la-primera" TargetMode="External"/>
  <Relationship Id="rId4" Type="http://schemas.openxmlformats.org/officeDocument/2006/relationships/hyperlink" Target="https://www.youtube.com/watch?v=iA8jS7RKYOE" TargetMode="External"/>
  <Relationship Id="rId5" Type="http://schemas.openxmlformats.org/officeDocument/2006/relationships/hyperlink" Target="https://www.youtube.com/watch?v=iA8jS7RKYOE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captar-propiedades-con-exclusivo-como-conseguir-la-primera" TargetMode="External"/>
  <Relationship Id="rId3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p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piedad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clusiv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egu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guir captaciones con exclusivo y diagnosticar bien el inmueble antes de firmar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captar-propiedades-con-exclusivo-como-conseguir-la-primera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guir captaciones con exclusivo y diagnosticar bien el inmueble antes de firm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conseguir exclusivas que valen la pena: cinco fuentes de captación, los tres errores que queman una propiedad y la lista de papeles que hay que revisar antes de firm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aptación · exclusivo · corretaje · bienes raíces · venta residencial · Méxic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ptar bien: el exclusivo no se pide, se ga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venta residencial casi todo empieza antes de ver la casa: empieza en la capta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xclusivo bien firmado te da orden, margen para trabajar y una sola voz ante el propietario. Un precio inflado o una propiedad sin exclusivo te cuestan meses de trabajo y anuncios que no convierte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ptar bien: el exclusivo no se pide, se ga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rategias de captación de propiedades en exclusiva para el agente inmobiliar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s de captación de propiedades en exclusiva, canal Mente Inmobiliar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8862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fuentes de captación que sí funciona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zona, aprendida calle por calle: 8 a 12 calles donde conoces los edificios, la plusvalía, el comercio local y a quién le conviene comprar ahí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 a puerta y vecindario: los letreros de «vendo sin intermediario» y el propietario que ya se cansó de recibir llamad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idos y boca a boca: el cliente que ya vendió contigo, su familia, sus vecinos y sus coleg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fuentes de captación que sí funciona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era de propietarios: una hoja viva con dueños de inmuebles en tu zona, la fecha de la última plática, si rentan o venden, y qué los movería de ahí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dos locales: el conserje, la veterinaria, la tienda de la esquina, el despacho que lleva herencias y divorcios (son cambios de domicilio)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fuentes de captación que sí funciona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xclusivo solo vale si lo trabaj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xclusivo sin trabajo es peor que no tener exclusivo: el propietario siente que «ya intentó con un inmobiliario» y se quema la propiedad para los siguientes seis meses. Pide un plazo corto con metas contables (visitas, ofertas, reportes) y reporta cada semana aunque no haya novedad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errores típicos al capt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actuar el precio para quedar bien con el propietario. La propiedad se queda sin visitas, el propietario se frustra y termina aceptando un precio todavía más bajo, meses despué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hablar de la comisión sino hasta el final. Se dice al principio y se explica con claridad cómo la vas a ganar: cuántos contactos, cuántas visitas, qué canal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ar sin ver el inmueble por dentro ni revisar sus papeles: sin fotos reales, sin metrajes medidos, sin saber si quien firma es el dueñ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errores típicos al capt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revisar antes de firmar un exclusivo (esto separa una captación de un problema)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19526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ura a nombre de quien firma. Si hay copropietarios, cónyuges o herederos, tienen que autorizar tod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765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6765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 real y libertad de gravamen en el Registro Público de la Propiedad: hipotecas, embargos, juicio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4004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62000" y="34004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udos: predial, agua, CFE, derechos de condominio. Un adeudo viejo sale en la notaría y detiene la firm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errores típicos al capt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real del inmueble: humedades, filtraciones, grietas, instalación eléctrica, qué se va a entregar y qué se que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 verificables: m² construidos y de terreno según documentos, no según la memoria del propietari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tres errores típicos al capt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lo que dice el propietario con lo que realmente te está dicien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«Ponle el precio que tú quieras, yo confío en ti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La inmobiliaria anterior no hizo nada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No hay prisa, quiero ver qué onda con el precio»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Te doy exclusivo tres meses y vemos»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286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iene quemado: necesitas un plan de trabajo visible y reportes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propietario que dice «no hay prisa» suele estar probando el merc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85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opón un plazo corto con entregables medibl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383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unca vio un análisis de comparables: educar con datos, no con opinione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tres errores típicos al capt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pietario pide un precio 20 % arriba de los comparables y te dice que si no le aceptas ese precio se va con otro agente. ¿Qué hac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e presento los comparables, propongo el precio de mercado y dejo por escrito el riesgo de sobreprecio, con un plan de revisita en 30 d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576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cepto el precio que pide para no perder la captación y ya lo bajo despué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e digo que no trabajo con precios inflados y lo dejo ir sin má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ublico a su precio y en privado aviso a mis compradores que la propiedad está car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tres errores típicos al capt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 un exclusivo siempre es mejor que no tenerlo, aunque nadie esté trabajando la propie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errores típicos al captar · Palabras de la captación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el exclusivo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errores típicos al captar · Palabras de la captación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 de corretaje que da facultades a un solo intermediario por un plazo definido para promover y vender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errores típicos al captar · Palabras de la captación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FSBO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errores típicos al captar · Palabras de la captación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 Sale By Owner: el propietario que intenta vender sin intermediari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errores típicos al captar · Palabras de la captación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la cartera de propietarios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errores típicos al captar · Palabras de la captación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 viva de dueños de tu zona con fecha de la última plática y qué los movería de ahí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errores típicos al captar · Palabras de la captación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la libertad de gravamen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errores típicos al captar · Palabras de la captación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 del Registro Público que dice si el inmueble tiene hipoteca, embargo o alguna anotación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errores típicos al captar · Palabras de la captación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debe decir un buen exclusivo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errores típicos al captar · Palabras de la captación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, precio, comisión, obligaciones del propietario, quién firma y qué pasa si él solo encuentra comprador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captar-propiedades-con-exclusivo-como-conseguir-la-primera"/>
              </a:rPr>
              <a:t><![CDATA[Captar propiedades con exclusivo: cómo conseguir la prim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tres errores típicos al capt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calle que conozcas bien y escribe cinco inmuebles que podrían venderse en los próximos meses, y cómo abordarías a cada propietario sin prometerle un pre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n números de precio todavía: piensa en el abordaje y en qué preguntarí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2026-10-25T03:54:43Z</dcterms:created>
  <dcterms:modified xsi:type="dcterms:W3CDTF">2026-10-25T03:54:43Z</dcterms:modified>
  <dc:title>Captar propiedades con exclusivo: cómo conseguir la primera</dc:title>
  <dc:description>Presentación editable del OA «Captar propiedades con exclusivo: cómo conseguir la primera». Enlace: https://negocios.lumbre.lat/object/captar-propiedades-con-exclusivo-como-conseguir-la-primera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